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9" r:id="rId3"/>
    <p:sldId id="256" r:id="rId4"/>
    <p:sldId id="267" r:id="rId5"/>
    <p:sldId id="266" r:id="rId6"/>
    <p:sldId id="264" r:id="rId7"/>
    <p:sldId id="265" r:id="rId8"/>
    <p:sldId id="261" r:id="rId9"/>
    <p:sldId id="257" r:id="rId10"/>
    <p:sldId id="258" r:id="rId11"/>
    <p:sldId id="263" r:id="rId12"/>
    <p:sldId id="262" r:id="rId13"/>
    <p:sldId id="259" r:id="rId14"/>
    <p:sldId id="260" r:id="rId15"/>
  </p:sldIdLst>
  <p:sldSz cx="13716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99999"/>
    <a:srgbClr val="FFFFFF"/>
    <a:srgbClr val="FF0000"/>
    <a:srgbClr val="92D050"/>
    <a:srgbClr val="C4C4C4"/>
    <a:srgbClr val="808080"/>
    <a:srgbClr val="71CBD1"/>
    <a:srgbClr val="79CEB7"/>
    <a:srgbClr val="FF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30" d="100"/>
          <a:sy n="30" d="100"/>
        </p:scale>
        <p:origin x="18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244726"/>
            <a:ext cx="11658600" cy="47752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7204076"/>
            <a:ext cx="10287000" cy="331152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7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9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730250"/>
            <a:ext cx="295751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730250"/>
            <a:ext cx="870108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3419479"/>
            <a:ext cx="11830050" cy="5705474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9178929"/>
            <a:ext cx="11830050" cy="3000374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3651250"/>
            <a:ext cx="58293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730253"/>
            <a:ext cx="1183005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3362326"/>
            <a:ext cx="5802510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5010150"/>
            <a:ext cx="5802510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3362326"/>
            <a:ext cx="5831087" cy="1647824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5010150"/>
            <a:ext cx="583108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3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3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1974853"/>
            <a:ext cx="6943725" cy="9747250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0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914400"/>
            <a:ext cx="4423767" cy="32004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1974853"/>
            <a:ext cx="6943725" cy="9747250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4114800"/>
            <a:ext cx="4423767" cy="7623176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730253"/>
            <a:ext cx="1183005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3651250"/>
            <a:ext cx="1183005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3B054-712A-47A7-A562-EFC3154E7950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12712703"/>
            <a:ext cx="462915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12712703"/>
            <a:ext cx="30861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3AE2-9FBF-4F47-B13F-954341F3E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2.jpeg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6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AE782-2B34-E3F7-68DB-03D67016A3C0}"/>
              </a:ext>
            </a:extLst>
          </p:cNvPr>
          <p:cNvGrpSpPr/>
          <p:nvPr/>
        </p:nvGrpSpPr>
        <p:grpSpPr>
          <a:xfrm>
            <a:off x="329610" y="425304"/>
            <a:ext cx="10885079" cy="12131734"/>
            <a:chOff x="329610" y="425304"/>
            <a:chExt cx="10885079" cy="121317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41318-6F33-3093-6DEF-6E685F71FDC9}"/>
                </a:ext>
              </a:extLst>
            </p:cNvPr>
            <p:cNvSpPr/>
            <p:nvPr/>
          </p:nvSpPr>
          <p:spPr>
            <a:xfrm>
              <a:off x="329610" y="42530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Establish temporal resolution for social analysis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AF35E6-5604-E8C1-DE98-2AE19CD2F744}"/>
                </a:ext>
              </a:extLst>
            </p:cNvPr>
            <p:cNvSpPr/>
            <p:nvPr/>
          </p:nvSpPr>
          <p:spPr>
            <a:xfrm>
              <a:off x="1190848" y="218499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association index between dolphins in each study period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73CDEA-AF13-ECEE-EA56-3DBE3E167184}"/>
                </a:ext>
              </a:extLst>
            </p:cNvPr>
            <p:cNvSpPr/>
            <p:nvPr/>
          </p:nvSpPr>
          <p:spPr>
            <a:xfrm>
              <a:off x="2174360" y="3944676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social network for each study period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27A26-C544-8870-B168-23ACAC4F4B58}"/>
                </a:ext>
              </a:extLst>
            </p:cNvPr>
            <p:cNvSpPr/>
            <p:nvPr/>
          </p:nvSpPr>
          <p:spPr>
            <a:xfrm>
              <a:off x="3152551" y="5704362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a null model approach to distinguish underlying structure of social network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3EE50F-A9E2-9CFA-ABA1-3C600D002874}"/>
                </a:ext>
              </a:extLst>
            </p:cNvPr>
            <p:cNvSpPr/>
            <p:nvPr/>
          </p:nvSpPr>
          <p:spPr>
            <a:xfrm>
              <a:off x="4136067" y="7464048"/>
              <a:ext cx="3476848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similarity matrices of human-centric foraging and other biological/ecological predictors of association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80037B-BFEE-4904-9426-B8CE48AD35DB}"/>
                </a:ext>
              </a:extLst>
            </p:cNvPr>
            <p:cNvSpPr/>
            <p:nvPr/>
          </p:nvSpPr>
          <p:spPr>
            <a:xfrm>
              <a:off x="5119576" y="922373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Bayesian GLMM with association as a function of human-centric foraging similarity, study period, and biological/ecological factors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1AC46-5BE3-7DA7-13BB-E55FE30EA80B}"/>
                </a:ext>
              </a:extLst>
            </p:cNvPr>
            <p:cNvSpPr/>
            <p:nvPr/>
          </p:nvSpPr>
          <p:spPr>
            <a:xfrm>
              <a:off x="6145624" y="1098342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the results of the model with the social network social clusters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E1F08E6-1C31-EC6F-BC70-367F545E4102}"/>
                </a:ext>
              </a:extLst>
            </p:cNvPr>
            <p:cNvCxnSpPr>
              <a:endCxn id="5" idx="1"/>
            </p:cNvCxnSpPr>
            <p:nvPr/>
          </p:nvCxnSpPr>
          <p:spPr>
            <a:xfrm rot="16200000" flipH="1">
              <a:off x="481125" y="2262075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5D7670F-6E26-BB12-C113-56AECE4145EE}"/>
                </a:ext>
              </a:extLst>
            </p:cNvPr>
            <p:cNvCxnSpPr/>
            <p:nvPr/>
          </p:nvCxnSpPr>
          <p:spPr>
            <a:xfrm rot="16200000" flipH="1">
              <a:off x="1432740" y="4021762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1F42D2EB-F26E-764A-1959-6E58286C4485}"/>
                </a:ext>
              </a:extLst>
            </p:cNvPr>
            <p:cNvCxnSpPr/>
            <p:nvPr/>
          </p:nvCxnSpPr>
          <p:spPr>
            <a:xfrm rot="16200000" flipH="1">
              <a:off x="2442832" y="5781448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99A901E-813B-E45B-7D38-964E649527B7}"/>
                </a:ext>
              </a:extLst>
            </p:cNvPr>
            <p:cNvCxnSpPr/>
            <p:nvPr/>
          </p:nvCxnSpPr>
          <p:spPr>
            <a:xfrm rot="16200000" flipH="1">
              <a:off x="3426344" y="7541134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60340F0-06D1-4A74-503B-FAC2C440B881}"/>
                </a:ext>
              </a:extLst>
            </p:cNvPr>
            <p:cNvCxnSpPr/>
            <p:nvPr/>
          </p:nvCxnSpPr>
          <p:spPr>
            <a:xfrm rot="16200000" flipH="1">
              <a:off x="4404535" y="9300820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A62C638-7965-C8AE-A9FA-F52349696E7E}"/>
                </a:ext>
              </a:extLst>
            </p:cNvPr>
            <p:cNvCxnSpPr/>
            <p:nvPr/>
          </p:nvCxnSpPr>
          <p:spPr>
            <a:xfrm rot="16200000" flipH="1">
              <a:off x="5435901" y="11060506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3CC78D-ABF2-5ADB-4092-54500AC9C0E0}"/>
                </a:ext>
              </a:extLst>
            </p:cNvPr>
            <p:cNvSpPr/>
            <p:nvPr/>
          </p:nvSpPr>
          <p:spPr>
            <a:xfrm>
              <a:off x="8728467" y="1926072"/>
              <a:ext cx="2328332" cy="957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Human-Dolphin Interactions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006CE2-1FC1-5B4B-BAFC-E9C7E28E4F76}"/>
                </a:ext>
              </a:extLst>
            </p:cNvPr>
            <p:cNvSpPr/>
            <p:nvPr/>
          </p:nvSpPr>
          <p:spPr>
            <a:xfrm>
              <a:off x="6178823" y="789277"/>
              <a:ext cx="2185575" cy="9578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 Tide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939CD9-A86E-9BD8-D3FA-416EB3206227}"/>
                </a:ext>
              </a:extLst>
            </p:cNvPr>
            <p:cNvCxnSpPr>
              <a:cxnSpLocks/>
              <a:stCxn id="35" idx="3"/>
              <a:endCxn id="34" idx="0"/>
            </p:cNvCxnSpPr>
            <p:nvPr/>
          </p:nvCxnSpPr>
          <p:spPr>
            <a:xfrm>
              <a:off x="8364398" y="1268204"/>
              <a:ext cx="1528235" cy="657868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9890A8-A218-20B8-98A1-FDCEFE06D1AD}"/>
                </a:ext>
              </a:extLst>
            </p:cNvPr>
            <p:cNvCxnSpPr>
              <a:cxnSpLocks/>
              <a:stCxn id="34" idx="2"/>
              <a:endCxn id="39" idx="7"/>
            </p:cNvCxnSpPr>
            <p:nvPr/>
          </p:nvCxnSpPr>
          <p:spPr>
            <a:xfrm flipH="1">
              <a:off x="9022542" y="2883927"/>
              <a:ext cx="870091" cy="62621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4BAC6B6-163F-BBB0-7817-CEE86EDE9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482" t="13085" r="15521" b="17222"/>
            <a:stretch/>
          </p:blipFill>
          <p:spPr>
            <a:xfrm>
              <a:off x="6365114" y="3377877"/>
              <a:ext cx="2915586" cy="1790512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59DEA8-731D-4390-9E22-EC215EDD7FAE}"/>
                </a:ext>
              </a:extLst>
            </p:cNvPr>
            <p:cNvSpPr/>
            <p:nvPr/>
          </p:nvSpPr>
          <p:spPr>
            <a:xfrm>
              <a:off x="6316058" y="3225633"/>
              <a:ext cx="3170843" cy="1942756"/>
            </a:xfrm>
            <a:custGeom>
              <a:avLst/>
              <a:gdLst>
                <a:gd name="connsiteX0" fmla="*/ 0 w 3170843"/>
                <a:gd name="connsiteY0" fmla="*/ 971378 h 1942756"/>
                <a:gd name="connsiteX1" fmla="*/ 1585422 w 3170843"/>
                <a:gd name="connsiteY1" fmla="*/ 0 h 1942756"/>
                <a:gd name="connsiteX2" fmla="*/ 3170844 w 3170843"/>
                <a:gd name="connsiteY2" fmla="*/ 971378 h 1942756"/>
                <a:gd name="connsiteX3" fmla="*/ 1585422 w 3170843"/>
                <a:gd name="connsiteY3" fmla="*/ 1942756 h 1942756"/>
                <a:gd name="connsiteX4" fmla="*/ 0 w 3170843"/>
                <a:gd name="connsiteY4" fmla="*/ 971378 h 194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0843" h="1942756" extrusionOk="0">
                  <a:moveTo>
                    <a:pt x="0" y="971378"/>
                  </a:moveTo>
                  <a:cubicBezTo>
                    <a:pt x="-175627" y="326570"/>
                    <a:pt x="545736" y="61583"/>
                    <a:pt x="1585422" y="0"/>
                  </a:cubicBezTo>
                  <a:cubicBezTo>
                    <a:pt x="2564348" y="21752"/>
                    <a:pt x="3041532" y="439013"/>
                    <a:pt x="3170844" y="971378"/>
                  </a:cubicBezTo>
                  <a:cubicBezTo>
                    <a:pt x="3104681" y="1572466"/>
                    <a:pt x="2447481" y="2017626"/>
                    <a:pt x="1585422" y="1942756"/>
                  </a:cubicBezTo>
                  <a:cubicBezTo>
                    <a:pt x="685556" y="1929482"/>
                    <a:pt x="36243" y="1525172"/>
                    <a:pt x="0" y="971378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CD34D2-6843-8BE9-C783-DC9A7EC0E38A}"/>
                </a:ext>
              </a:extLst>
            </p:cNvPr>
            <p:cNvSpPr/>
            <p:nvPr/>
          </p:nvSpPr>
          <p:spPr>
            <a:xfrm>
              <a:off x="5978157" y="500928"/>
              <a:ext cx="5236532" cy="484232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CFE752A7-BF28-9381-32B7-4FF35EAA74E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622471" y="5320633"/>
              <a:ext cx="766669" cy="644959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EFB44C9-027F-F277-E177-86EE76AA9FBA}"/>
                </a:ext>
              </a:extLst>
            </p:cNvPr>
            <p:cNvCxnSpPr>
              <a:cxnSpLocks/>
              <a:stCxn id="9" idx="3"/>
              <a:endCxn id="48" idx="2"/>
            </p:cNvCxnSpPr>
            <p:nvPr/>
          </p:nvCxnSpPr>
          <p:spPr>
            <a:xfrm flipV="1">
              <a:off x="8596423" y="5343255"/>
              <a:ext cx="12700" cy="4667288"/>
            </a:xfrm>
            <a:prstGeom prst="bentConnector4">
              <a:avLst>
                <a:gd name="adj1" fmla="val 7544677"/>
                <a:gd name="adj2" fmla="val 5842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9F5FCC4-A3D4-A4A2-6CA5-B7FCA171F3C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3806457" y="1212113"/>
              <a:ext cx="2171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98E69B-22E1-F794-144F-B6594107877F}"/>
                </a:ext>
              </a:extLst>
            </p:cNvPr>
            <p:cNvSpPr/>
            <p:nvPr/>
          </p:nvSpPr>
          <p:spPr>
            <a:xfrm>
              <a:off x="4344890" y="830951"/>
              <a:ext cx="1216020" cy="738341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2DCDD462-CAAB-605C-669C-996A71C4619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16200000" flipV="1">
              <a:off x="2169037" y="7474685"/>
              <a:ext cx="3928738" cy="1961709"/>
            </a:xfrm>
            <a:prstGeom prst="bentConnector4">
              <a:avLst>
                <a:gd name="adj1" fmla="val -1151"/>
                <a:gd name="adj2" fmla="val 12207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EA8470AA-6C32-EEFA-E22D-0B5116059ECA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rot="16200000" flipV="1">
              <a:off x="1756521" y="7887202"/>
              <a:ext cx="5785135" cy="2993073"/>
            </a:xfrm>
            <a:prstGeom prst="bentConnector4">
              <a:avLst>
                <a:gd name="adj1" fmla="val 490"/>
                <a:gd name="adj2" fmla="val 11478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5AA0692-A8B8-4A03-2DEB-F746A92F6874}"/>
                </a:ext>
              </a:extLst>
            </p:cNvPr>
            <p:cNvSpPr txBox="1"/>
            <p:nvPr/>
          </p:nvSpPr>
          <p:spPr>
            <a:xfrm>
              <a:off x="3139851" y="10121008"/>
              <a:ext cx="1192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AD63E58-4462-EE83-ED7C-BA11D2F008A7}"/>
                </a:ext>
              </a:extLst>
            </p:cNvPr>
            <p:cNvSpPr txBox="1"/>
            <p:nvPr/>
          </p:nvSpPr>
          <p:spPr>
            <a:xfrm>
              <a:off x="3139851" y="11905270"/>
              <a:ext cx="1192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Compare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729388-BA25-B4B3-6A15-99DC37F933F3}"/>
                </a:ext>
              </a:extLst>
            </p:cNvPr>
            <p:cNvSpPr/>
            <p:nvPr/>
          </p:nvSpPr>
          <p:spPr>
            <a:xfrm>
              <a:off x="9166400" y="8014051"/>
              <a:ext cx="1666537" cy="717390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Conclude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833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3F47ED3-BA4A-E277-EA22-345E0D8A91EC}"/>
              </a:ext>
            </a:extLst>
          </p:cNvPr>
          <p:cNvSpPr/>
          <p:nvPr/>
        </p:nvSpPr>
        <p:spPr>
          <a:xfrm>
            <a:off x="262388" y="4991059"/>
            <a:ext cx="4235116" cy="48170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4B8159-3272-E790-8B2D-69463F50A864}"/>
              </a:ext>
            </a:extLst>
          </p:cNvPr>
          <p:cNvSpPr/>
          <p:nvPr/>
        </p:nvSpPr>
        <p:spPr>
          <a:xfrm>
            <a:off x="4523367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568D0-A43D-33C2-3237-77429ECC7F15}"/>
              </a:ext>
            </a:extLst>
          </p:cNvPr>
          <p:cNvSpPr/>
          <p:nvPr/>
        </p:nvSpPr>
        <p:spPr>
          <a:xfrm>
            <a:off x="8784346" y="4991058"/>
            <a:ext cx="4235116" cy="48170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3CCFFFF-2EF0-2D81-2F1B-221F885CB84D}"/>
              </a:ext>
            </a:extLst>
          </p:cNvPr>
          <p:cNvGrpSpPr/>
          <p:nvPr/>
        </p:nvGrpSpPr>
        <p:grpSpPr>
          <a:xfrm>
            <a:off x="1128789" y="4991058"/>
            <a:ext cx="11130760" cy="369332"/>
            <a:chOff x="1128789" y="4991058"/>
            <a:chExt cx="1113076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B29A53-0D3E-6066-42E5-0B638BED1881}"/>
                </a:ext>
              </a:extLst>
            </p:cNvPr>
            <p:cNvSpPr txBox="1"/>
            <p:nvPr/>
          </p:nvSpPr>
          <p:spPr>
            <a:xfrm>
              <a:off x="112878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425CCD-F696-37D1-3EC2-619DFB5D72C4}"/>
                </a:ext>
              </a:extLst>
            </p:cNvPr>
            <p:cNvSpPr txBox="1"/>
            <p:nvPr/>
          </p:nvSpPr>
          <p:spPr>
            <a:xfrm>
              <a:off x="5384482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706600-AF65-5057-3458-B94192E5036A}"/>
                </a:ext>
              </a:extLst>
            </p:cNvPr>
            <p:cNvSpPr txBox="1"/>
            <p:nvPr/>
          </p:nvSpPr>
          <p:spPr>
            <a:xfrm>
              <a:off x="9544259" y="4991058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7E69DA-AB28-BCE3-7DFB-9EB1010C5B49}"/>
              </a:ext>
            </a:extLst>
          </p:cNvPr>
          <p:cNvSpPr/>
          <p:nvPr/>
        </p:nvSpPr>
        <p:spPr>
          <a:xfrm>
            <a:off x="780091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BF88C4-2C00-4BBB-5230-3F1999D619CF}"/>
              </a:ext>
            </a:extLst>
          </p:cNvPr>
          <p:cNvSpPr/>
          <p:nvPr/>
        </p:nvSpPr>
        <p:spPr>
          <a:xfrm>
            <a:off x="5050594" y="5587025"/>
            <a:ext cx="3364837" cy="3776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DE423-9F5B-BC27-4D90-95352A2A7B25}"/>
              </a:ext>
            </a:extLst>
          </p:cNvPr>
          <p:cNvGrpSpPr/>
          <p:nvPr/>
        </p:nvGrpSpPr>
        <p:grpSpPr>
          <a:xfrm>
            <a:off x="9301246" y="5587025"/>
            <a:ext cx="3373329" cy="3937328"/>
            <a:chOff x="9195371" y="5587025"/>
            <a:chExt cx="3373329" cy="393732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203863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map of a mountain range&#10;&#10;Description automatically generated with medium confidence">
              <a:extLst>
                <a:ext uri="{FF2B5EF4-FFF2-40B4-BE49-F238E27FC236}">
                  <a16:creationId xmlns:a16="http://schemas.microsoft.com/office/drawing/2014/main" id="{DEEA1AD9-A80D-B889-AA6E-F45C171B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2" t="97838" r="24612" b="-1074"/>
            <a:stretch/>
          </p:blipFill>
          <p:spPr>
            <a:xfrm>
              <a:off x="9195371" y="9376398"/>
              <a:ext cx="3358225" cy="1479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091AB4-DD9C-1B5A-C847-7E08AFAC2712}"/>
              </a:ext>
            </a:extLst>
          </p:cNvPr>
          <p:cNvGrpSpPr/>
          <p:nvPr/>
        </p:nvGrpSpPr>
        <p:grpSpPr>
          <a:xfrm>
            <a:off x="287669" y="5474799"/>
            <a:ext cx="4005201" cy="4158678"/>
            <a:chOff x="287669" y="5474799"/>
            <a:chExt cx="4005201" cy="4158678"/>
          </a:xfrm>
        </p:grpSpPr>
        <p:pic>
          <p:nvPicPr>
            <p:cNvPr id="38" name="Picture 3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F910E13B-1B00-6249-4DF8-058F6D57F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76" t="1053" r="26993" b="2233"/>
            <a:stretch/>
          </p:blipFill>
          <p:spPr>
            <a:xfrm>
              <a:off x="818068" y="5587025"/>
              <a:ext cx="3326859" cy="3792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EDAED3-3AC9-F738-22F8-5356A765D7EF}"/>
                </a:ext>
              </a:extLst>
            </p:cNvPr>
            <p:cNvSpPr txBox="1"/>
            <p:nvPr/>
          </p:nvSpPr>
          <p:spPr>
            <a:xfrm>
              <a:off x="287669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1F7901-3427-A571-163A-F74ADE47FFFC}"/>
                </a:ext>
              </a:extLst>
            </p:cNvPr>
            <p:cNvSpPr txBox="1"/>
            <p:nvPr/>
          </p:nvSpPr>
          <p:spPr>
            <a:xfrm>
              <a:off x="600288" y="9418033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469EF9-E128-5EB7-A8C0-F73CCD2FD9E6}"/>
              </a:ext>
            </a:extLst>
          </p:cNvPr>
          <p:cNvGrpSpPr/>
          <p:nvPr/>
        </p:nvGrpSpPr>
        <p:grpSpPr>
          <a:xfrm>
            <a:off x="4582922" y="5474799"/>
            <a:ext cx="4010294" cy="4158265"/>
            <a:chOff x="4582922" y="5474799"/>
            <a:chExt cx="4010294" cy="4158265"/>
          </a:xfrm>
        </p:grpSpPr>
        <p:pic>
          <p:nvPicPr>
            <p:cNvPr id="46" name="Picture 45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0723B93-FDF0-0347-70F3-FE81D2F7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6" t="1134" r="29490" b="2720"/>
            <a:stretch/>
          </p:blipFill>
          <p:spPr>
            <a:xfrm>
              <a:off x="5050595" y="5586599"/>
              <a:ext cx="3364836" cy="37929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05B25A-FECD-3216-A9BD-7A6887EE2CE1}"/>
                </a:ext>
              </a:extLst>
            </p:cNvPr>
            <p:cNvSpPr txBox="1"/>
            <p:nvPr/>
          </p:nvSpPr>
          <p:spPr>
            <a:xfrm>
              <a:off x="4582922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2A70E4-2B07-95C8-4A94-89CDF466506E}"/>
                </a:ext>
              </a:extLst>
            </p:cNvPr>
            <p:cNvSpPr txBox="1"/>
            <p:nvPr/>
          </p:nvSpPr>
          <p:spPr>
            <a:xfrm>
              <a:off x="4900634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16FA9-0C7B-70AF-1C5D-55F28C8C7C9D}"/>
              </a:ext>
            </a:extLst>
          </p:cNvPr>
          <p:cNvGrpSpPr/>
          <p:nvPr/>
        </p:nvGrpSpPr>
        <p:grpSpPr>
          <a:xfrm>
            <a:off x="8819250" y="5474799"/>
            <a:ext cx="4046205" cy="4158265"/>
            <a:chOff x="8819250" y="5474799"/>
            <a:chExt cx="4046205" cy="4158265"/>
          </a:xfrm>
        </p:grpSpPr>
        <p:pic>
          <p:nvPicPr>
            <p:cNvPr id="48" name="Picture 47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4473D08B-3330-659F-C23F-2212D3D3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20" t="1567" r="28088" b="2288"/>
            <a:stretch/>
          </p:blipFill>
          <p:spPr>
            <a:xfrm>
              <a:off x="9309738" y="5586599"/>
              <a:ext cx="3349733" cy="37717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E3A87B-80DC-8B4E-9C0E-755261602E83}"/>
                </a:ext>
              </a:extLst>
            </p:cNvPr>
            <p:cNvSpPr txBox="1"/>
            <p:nvPr/>
          </p:nvSpPr>
          <p:spPr>
            <a:xfrm>
              <a:off x="8819250" y="5474799"/>
              <a:ext cx="49549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27.6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/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 </a:t>
              </a: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800" dirty="0"/>
                <a:t>27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67D7-3832-10B2-B0D3-6322A73CFFE3}"/>
                </a:ext>
              </a:extLst>
            </p:cNvPr>
            <p:cNvSpPr txBox="1"/>
            <p:nvPr/>
          </p:nvSpPr>
          <p:spPr>
            <a:xfrm>
              <a:off x="9172873" y="9417620"/>
              <a:ext cx="36925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-82.8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						</a:t>
              </a:r>
              <a:r>
                <a:rPr lang="en-US" sz="800" dirty="0"/>
                <a:t> 	82.3</a:t>
              </a:r>
              <a:r>
                <a:rPr lang="en-US" sz="8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°E</a:t>
              </a:r>
              <a:endParaRPr lang="en-US" sz="800" dirty="0"/>
            </a:p>
          </p:txBody>
        </p:sp>
      </p:grpSp>
      <p:pic>
        <p:nvPicPr>
          <p:cNvPr id="25" name="Picture 24" descr="A map of the state of florida&#10;&#10;Description automatically generated">
            <a:extLst>
              <a:ext uri="{FF2B5EF4-FFF2-40B4-BE49-F238E27FC236}">
                <a16:creationId xmlns:a16="http://schemas.microsoft.com/office/drawing/2014/main" id="{1D43A5DE-4E71-EC4B-1634-C9ECA5BD08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818068" y="8129399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A map of the state of florida&#10;&#10;Description automatically generated">
            <a:extLst>
              <a:ext uri="{FF2B5EF4-FFF2-40B4-BE49-F238E27FC236}">
                <a16:creationId xmlns:a16="http://schemas.microsoft.com/office/drawing/2014/main" id="{6F47FCDF-90C7-3D97-BE10-257C7D67E0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5091580" y="8129400"/>
            <a:ext cx="1239331" cy="119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map of the state of florida&#10;&#10;Description automatically generated">
            <a:extLst>
              <a:ext uri="{FF2B5EF4-FFF2-40B4-BE49-F238E27FC236}">
                <a16:creationId xmlns:a16="http://schemas.microsoft.com/office/drawing/2014/main" id="{532A5D02-DB36-F0AC-EF55-983A1EFBF3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3" t="1334" r="14191" b="2267"/>
          <a:stretch/>
        </p:blipFill>
        <p:spPr>
          <a:xfrm>
            <a:off x="9349650" y="8126673"/>
            <a:ext cx="1242150" cy="1201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A9D636-9F88-1E44-98AD-05ECD9BCD840}"/>
              </a:ext>
            </a:extLst>
          </p:cNvPr>
          <p:cNvSpPr txBox="1"/>
          <p:nvPr/>
        </p:nvSpPr>
        <p:spPr>
          <a:xfrm>
            <a:off x="2634593" y="673488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F95580-51B5-D41B-2E84-E6074D666FB4}"/>
              </a:ext>
            </a:extLst>
          </p:cNvPr>
          <p:cNvSpPr txBox="1"/>
          <p:nvPr/>
        </p:nvSpPr>
        <p:spPr>
          <a:xfrm>
            <a:off x="2904863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7266CE-CE19-B2ED-DEFF-DBB4F819B6EA}"/>
              </a:ext>
            </a:extLst>
          </p:cNvPr>
          <p:cNvSpPr txBox="1"/>
          <p:nvPr/>
        </p:nvSpPr>
        <p:spPr>
          <a:xfrm>
            <a:off x="7184271" y="5812861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18B41A-B3EF-AFD7-9D77-BA5933EEADEC}"/>
              </a:ext>
            </a:extLst>
          </p:cNvPr>
          <p:cNvSpPr txBox="1"/>
          <p:nvPr/>
        </p:nvSpPr>
        <p:spPr>
          <a:xfrm>
            <a:off x="11446069" y="5810379"/>
            <a:ext cx="1239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FLORIDA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C46CAE-564C-8BAB-398A-22CCD1BA0B7D}"/>
              </a:ext>
            </a:extLst>
          </p:cNvPr>
          <p:cNvSpPr txBox="1"/>
          <p:nvPr/>
        </p:nvSpPr>
        <p:spPr>
          <a:xfrm>
            <a:off x="6891821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86056C-DCF6-3814-D66B-93180569AD38}"/>
              </a:ext>
            </a:extLst>
          </p:cNvPr>
          <p:cNvSpPr txBox="1"/>
          <p:nvPr/>
        </p:nvSpPr>
        <p:spPr>
          <a:xfrm>
            <a:off x="11062233" y="6762659"/>
            <a:ext cx="1239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SARASOTA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5E731A-0235-D2CB-9D5F-33177424A3DA}"/>
              </a:ext>
            </a:extLst>
          </p:cNvPr>
          <p:cNvSpPr/>
          <p:nvPr/>
        </p:nvSpPr>
        <p:spPr>
          <a:xfrm>
            <a:off x="1555276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0E2503-9335-FD33-2F90-D78BD1AA187D}"/>
              </a:ext>
            </a:extLst>
          </p:cNvPr>
          <p:cNvSpPr/>
          <p:nvPr/>
        </p:nvSpPr>
        <p:spPr>
          <a:xfrm>
            <a:off x="5833470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708CB9-582E-397F-54D9-00BFB076C8BD}"/>
              </a:ext>
            </a:extLst>
          </p:cNvPr>
          <p:cNvSpPr/>
          <p:nvPr/>
        </p:nvSpPr>
        <p:spPr>
          <a:xfrm>
            <a:off x="10080948" y="8727338"/>
            <a:ext cx="203277" cy="204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5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B7C3057-80C5-9B7F-2B95-DF2BE7EAF95A}"/>
              </a:ext>
            </a:extLst>
          </p:cNvPr>
          <p:cNvGrpSpPr/>
          <p:nvPr/>
        </p:nvGrpSpPr>
        <p:grpSpPr>
          <a:xfrm>
            <a:off x="1764988" y="2210706"/>
            <a:ext cx="8807931" cy="11021139"/>
            <a:chOff x="1764988" y="2210706"/>
            <a:chExt cx="8807931" cy="11021139"/>
          </a:xfrm>
        </p:grpSpPr>
        <p:pic>
          <p:nvPicPr>
            <p:cNvPr id="18" name="Picture 17" descr="A colorful object with a shadow&#10;&#10;Description automatically generated with medium confidence">
              <a:extLst>
                <a:ext uri="{FF2B5EF4-FFF2-40B4-BE49-F238E27FC236}">
                  <a16:creationId xmlns:a16="http://schemas.microsoft.com/office/drawing/2014/main" id="{AD013509-0B7B-4D06-964C-E7F8E66C8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1" t="3117" r="29997" b="17408"/>
            <a:stretch/>
          </p:blipFill>
          <p:spPr>
            <a:xfrm>
              <a:off x="3742782" y="5809055"/>
              <a:ext cx="3315102" cy="35394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 descr="A colorful ice cream cone&#10;&#10;Description automatically generated">
              <a:extLst>
                <a:ext uri="{FF2B5EF4-FFF2-40B4-BE49-F238E27FC236}">
                  <a16:creationId xmlns:a16="http://schemas.microsoft.com/office/drawing/2014/main" id="{410FB927-80C0-FF62-200E-E188BD17D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8" t="3811" r="26823" b="8650"/>
            <a:stretch/>
          </p:blipFill>
          <p:spPr>
            <a:xfrm>
              <a:off x="3731025" y="2210706"/>
              <a:ext cx="3326859" cy="350253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" name="Picture 10" descr="A close-up of a colorful object&#10;&#10;Description automatically generated">
              <a:extLst>
                <a:ext uri="{FF2B5EF4-FFF2-40B4-BE49-F238E27FC236}">
                  <a16:creationId xmlns:a16="http://schemas.microsoft.com/office/drawing/2014/main" id="{C97DD622-E9D4-6755-0FFA-49E6D8FBB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7" t="1193" r="32996" b="14202"/>
            <a:stretch/>
          </p:blipFill>
          <p:spPr>
            <a:xfrm>
              <a:off x="3742782" y="9451239"/>
              <a:ext cx="3315102" cy="350703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990D2B-9FB2-BDEC-1BA9-4A7023AAA428}"/>
                </a:ext>
              </a:extLst>
            </p:cNvPr>
            <p:cNvGrpSpPr/>
            <p:nvPr/>
          </p:nvGrpSpPr>
          <p:grpSpPr>
            <a:xfrm>
              <a:off x="1764988" y="2210707"/>
              <a:ext cx="8807931" cy="11021138"/>
              <a:chOff x="1764988" y="2210707"/>
              <a:chExt cx="8807931" cy="1102113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2111195-7AF2-9C53-DB53-70721B82FCEB}"/>
                  </a:ext>
                </a:extLst>
              </p:cNvPr>
              <p:cNvGrpSpPr/>
              <p:nvPr/>
            </p:nvGrpSpPr>
            <p:grpSpPr>
              <a:xfrm>
                <a:off x="1764988" y="2210707"/>
                <a:ext cx="8807931" cy="11021138"/>
                <a:chOff x="1764988" y="2210707"/>
                <a:chExt cx="8807931" cy="11021138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F1E3DA12-522B-2119-3208-45E09FF61002}"/>
                    </a:ext>
                  </a:extLst>
                </p:cNvPr>
                <p:cNvGrpSpPr/>
                <p:nvPr/>
              </p:nvGrpSpPr>
              <p:grpSpPr>
                <a:xfrm>
                  <a:off x="3210347" y="2210707"/>
                  <a:ext cx="7362572" cy="11021138"/>
                  <a:chOff x="3210347" y="2210707"/>
                  <a:chExt cx="7362572" cy="1102113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FA9C9CC5-39C8-AD91-37B8-3E4446A33CE4}"/>
                      </a:ext>
                    </a:extLst>
                  </p:cNvPr>
                  <p:cNvGrpSpPr/>
                  <p:nvPr/>
                </p:nvGrpSpPr>
                <p:grpSpPr>
                  <a:xfrm>
                    <a:off x="3214504" y="2210707"/>
                    <a:ext cx="3867034" cy="3662541"/>
                    <a:chOff x="287668" y="5587025"/>
                    <a:chExt cx="3867034" cy="3662541"/>
                  </a:xfrm>
                </p:grpSpPr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18EDAED3-3AC9-F738-22F8-5356A765D7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7668" y="5587025"/>
                      <a:ext cx="549233" cy="36625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4EA9D636-9F88-1E44-98AD-05ECD9BCD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0099" y="6862197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AF95580-51B5-D41B-2E84-E6074D666F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15371" y="6063903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3E51A7D-385F-9C12-5FB8-D0BCBC09054D}"/>
                      </a:ext>
                    </a:extLst>
                  </p:cNvPr>
                  <p:cNvGrpSpPr/>
                  <p:nvPr/>
                </p:nvGrpSpPr>
                <p:grpSpPr>
                  <a:xfrm>
                    <a:off x="3210347" y="5832400"/>
                    <a:ext cx="3853668" cy="3539430"/>
                    <a:chOff x="4527570" y="5334201"/>
                    <a:chExt cx="3896032" cy="3539430"/>
                  </a:xfrm>
                </p:grpSpPr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8605B25A-FECD-3216-A9BD-7A6887EE2C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7570" y="5334201"/>
                      <a:ext cx="512360" cy="35394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dirty="0"/>
                        <a:t>27.6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/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en-US" sz="800" dirty="0"/>
                        <a:t>27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°N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9B7266CE-CE19-B2ED-DEFF-DBB4F819B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184271" y="5812861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67C46CAE-564C-8BAB-398A-22CCD1BA0B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86939" y="6609373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B9504BD7-6864-6A28-9736-77F31B388D40}"/>
                      </a:ext>
                    </a:extLst>
                  </p:cNvPr>
                  <p:cNvGrpSpPr/>
                  <p:nvPr/>
                </p:nvGrpSpPr>
                <p:grpSpPr>
                  <a:xfrm>
                    <a:off x="3273250" y="9451238"/>
                    <a:ext cx="3991150" cy="3780607"/>
                    <a:chOff x="8819250" y="5581103"/>
                    <a:chExt cx="4026498" cy="3780607"/>
                  </a:xfrm>
                </p:grpSpPr>
                <p:grpSp>
                  <p:nvGrpSpPr>
                    <p:cNvPr id="4" name="Group 3">
                      <a:extLst>
                        <a:ext uri="{FF2B5EF4-FFF2-40B4-BE49-F238E27FC236}">
                          <a16:creationId xmlns:a16="http://schemas.microsoft.com/office/drawing/2014/main" id="{B8816FA9-0C7B-70AF-1C5D-55F28C8C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19250" y="5581103"/>
                      <a:ext cx="4026498" cy="3780607"/>
                      <a:chOff x="8819250" y="5581103"/>
                      <a:chExt cx="4026498" cy="3780607"/>
                    </a:xfrm>
                  </p:grpSpPr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C6E3A87B-80DC-8B4E-9C0E-755261602E8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819250" y="5581103"/>
                        <a:ext cx="512360" cy="36357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27.6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/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 </a:t>
                        </a: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endPara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  <a:p>
                        <a:r>
                          <a:rPr lang="en-US" sz="800" dirty="0"/>
                          <a:t>27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°N</a:t>
                        </a:r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F14E67D7-3832-10B2-B0D3-6322A73CFFE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153166" y="9146266"/>
                        <a:ext cx="3692582" cy="21544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800" dirty="0"/>
                          <a:t>-82.8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						</a:t>
                        </a:r>
                        <a:r>
                          <a:rPr lang="en-US" sz="800" dirty="0"/>
                          <a:t> 	82.3</a:t>
                        </a:r>
                        <a:r>
                          <a:rPr lang="en-US" sz="800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a:t>°E</a:t>
                        </a:r>
                        <a:endParaRPr lang="en-US" sz="800" dirty="0"/>
                      </a:p>
                    </p:txBody>
                  </p:sp>
                </p:grp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AC18B41A-B3EF-AFD7-9D77-BA5933EEAD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16446" y="6064400"/>
                      <a:ext cx="123933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FLORIDA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0D86056C-DCF6-3814-D66B-93180569AD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41867" y="6856142"/>
                      <a:ext cx="12393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  <a:latin typeface="Baskerville Old Face" panose="02020602080505020303" pitchFamily="18" charset="0"/>
                        </a:rPr>
                        <a:t>SARASOTA</a:t>
                      </a:r>
                    </a:p>
                  </p:txBody>
                </p:sp>
              </p:grp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B8A3D49-7547-3C42-82AD-5A510E5934C2}"/>
                      </a:ext>
                    </a:extLst>
                  </p:cNvPr>
                  <p:cNvGrpSpPr/>
                  <p:nvPr/>
                </p:nvGrpSpPr>
                <p:grpSpPr>
                  <a:xfrm>
                    <a:off x="3785610" y="11505293"/>
                    <a:ext cx="1445609" cy="1400672"/>
                    <a:chOff x="5091580" y="8129400"/>
                    <a:chExt cx="1239331" cy="1198604"/>
                  </a:xfrm>
                </p:grpSpPr>
                <p:pic>
                  <p:nvPicPr>
                    <p:cNvPr id="26" name="Picture 25" descr="A map of the state of florida&#10;&#10;Description automatically generated">
                      <a:extLst>
                        <a:ext uri="{FF2B5EF4-FFF2-40B4-BE49-F238E27FC236}">
                          <a16:creationId xmlns:a16="http://schemas.microsoft.com/office/drawing/2014/main" id="{6F47FCDF-90C7-3D97-BE10-257C7D67E0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613" t="1334" r="14191" b="2267"/>
                    <a:stretch/>
                  </p:blipFill>
                  <p:spPr>
                    <a:xfrm>
                      <a:off x="5091580" y="8129400"/>
                      <a:ext cx="1239331" cy="119860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470E2503-9335-FD33-2F90-D78BD1AA18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3470" y="8727338"/>
                      <a:ext cx="203277" cy="20433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1EAC904E-246C-865B-89E1-59622CB64832}"/>
                      </a:ext>
                    </a:extLst>
                  </p:cNvPr>
                  <p:cNvGrpSpPr/>
                  <p:nvPr/>
                </p:nvGrpSpPr>
                <p:grpSpPr>
                  <a:xfrm>
                    <a:off x="7164525" y="2210707"/>
                    <a:ext cx="3408394" cy="3513711"/>
                    <a:chOff x="780092" y="5524075"/>
                    <a:chExt cx="3408394" cy="3839482"/>
                  </a:xfrm>
                </p:grpSpPr>
                <p:pic>
                  <p:nvPicPr>
                    <p:cNvPr id="32" name="Picture 31" descr="A close-up of a colorful structure&#10;&#10;Description automatically generated">
                      <a:extLst>
                        <a:ext uri="{FF2B5EF4-FFF2-40B4-BE49-F238E27FC236}">
                          <a16:creationId xmlns:a16="http://schemas.microsoft.com/office/drawing/2014/main" id="{B6A82CAD-558B-A5CB-39F9-E3AF2170F3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80092" y="5524075"/>
                      <a:ext cx="3408394" cy="3839482"/>
                    </a:xfrm>
                    <a:prstGeom prst="rect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46AD90BD-06FC-0E3A-1366-23D6E89C63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84289" y="6294922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2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EDB9638F-4B21-242B-6A50-863D2475C8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2493" y="8433256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1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294F0178-63CB-5869-C7B4-E7FE95068A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1037" y="5889080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3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65C98ECB-CB91-916B-1A68-615F7B91A5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55723" y="855708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4</a:t>
                      </a:r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B55DF6E4-C214-1573-136C-9DD9CEBF62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5453" y="7051999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5</a:t>
                      </a:r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510F1D2C-285B-BF83-4DD9-47E78AC46F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64537" y="7746733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6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631B802F-6548-5056-90AA-FB11466192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09659" y="7481041"/>
                      <a:ext cx="96252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7</a:t>
                      </a:r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6AD71C32-0471-1E41-8C1C-8A4DE38126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45523" y="8055431"/>
                      <a:ext cx="96252" cy="215444"/>
                    </a:xfrm>
                    <a:prstGeom prst="rect">
                      <a:avLst/>
                    </a:prstGeom>
                    <a:noFill/>
                    <a:ln w="19050"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800" b="1" dirty="0">
                          <a:highlight>
                            <a:srgbClr val="FFFFFF"/>
                          </a:highlight>
                        </a:rPr>
                        <a:t>8</a:t>
                      </a:r>
                    </a:p>
                  </p:txBody>
                </p:sp>
                <p:cxnSp>
                  <p:nvCxnSpPr>
                    <p:cNvPr id="52" name="Connector: Elbow 51">
                      <a:extLst>
                        <a:ext uri="{FF2B5EF4-FFF2-40B4-BE49-F238E27FC236}">
                          <a16:creationId xmlns:a16="http://schemas.microsoft.com/office/drawing/2014/main" id="{2848B19E-8430-36D0-C8DD-B0674AB3D0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2806243" y="7722212"/>
                      <a:ext cx="206833" cy="132242"/>
                    </a:xfrm>
                    <a:prstGeom prst="bentConnector3">
                      <a:avLst>
                        <a:gd name="adj1" fmla="val 50000"/>
                      </a:avLst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Connector: Elbow 52">
                      <a:extLst>
                        <a:ext uri="{FF2B5EF4-FFF2-40B4-BE49-F238E27FC236}">
                          <a16:creationId xmlns:a16="http://schemas.microsoft.com/office/drawing/2014/main" id="{04A99DE0-DBB6-7B8C-FF68-0073F50D2B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837731" y="8270875"/>
                      <a:ext cx="204044" cy="762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Connector: Elbow 53">
                      <a:extLst>
                        <a:ext uri="{FF2B5EF4-FFF2-40B4-BE49-F238E27FC236}">
                          <a16:creationId xmlns:a16="http://schemas.microsoft.com/office/drawing/2014/main" id="{0254DA6D-C9C8-F590-9E0E-0102FE2C62D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05050" y="6294922"/>
                      <a:ext cx="317500" cy="74128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Connector: Elbow 54">
                      <a:extLst>
                        <a:ext uri="{FF2B5EF4-FFF2-40B4-BE49-F238E27FC236}">
                          <a16:creationId xmlns:a16="http://schemas.microsoft.com/office/drawing/2014/main" id="{B4AEBCF9-52D2-D69D-9BBE-CFB2F9B4885B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1355725" y="8540750"/>
                      <a:ext cx="308812" cy="215900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Connector: Elbow 55">
                      <a:extLst>
                        <a:ext uri="{FF2B5EF4-FFF2-40B4-BE49-F238E27FC236}">
                          <a16:creationId xmlns:a16="http://schemas.microsoft.com/office/drawing/2014/main" id="{AE69806A-5D19-CF97-2750-44FA1880984C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953190" y="8347075"/>
                      <a:ext cx="269352" cy="11429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Connector: Elbow 56">
                      <a:extLst>
                        <a:ext uri="{FF2B5EF4-FFF2-40B4-BE49-F238E27FC236}">
                          <a16:creationId xmlns:a16="http://schemas.microsoft.com/office/drawing/2014/main" id="{27787D9C-4F87-3C27-D576-7EB8215ABB59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6" y="5911851"/>
                      <a:ext cx="337762" cy="238125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Connector: Elbow 57">
                      <a:extLst>
                        <a:ext uri="{FF2B5EF4-FFF2-40B4-BE49-F238E27FC236}">
                          <a16:creationId xmlns:a16="http://schemas.microsoft.com/office/drawing/2014/main" id="{E274DC9D-1BD3-9A8F-0E42-9E3E90CA8E8E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1087867" y="7243971"/>
                      <a:ext cx="540909" cy="155629"/>
                    </a:xfrm>
                    <a:prstGeom prst="bentConnector3">
                      <a:avLst/>
                    </a:prstGeom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59" name="Picture 58" descr="A diagram of a complex structure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6BC1F30B-2E14-2FFF-E9FA-BD728E6B6F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5832400"/>
                    <a:ext cx="3408394" cy="3510856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  <p:pic>
                <p:nvPicPr>
                  <p:cNvPr id="60" name="Picture 59" descr="A diagram of a crystal&#10;&#10;Description automatically generated">
                    <a:extLst>
                      <a:ext uri="{FF2B5EF4-FFF2-40B4-BE49-F238E27FC236}">
                        <a16:creationId xmlns:a16="http://schemas.microsoft.com/office/drawing/2014/main" id="{48479E38-643F-2296-061C-27C000A6A5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64525" y="9451238"/>
                    <a:ext cx="3408394" cy="3507038"/>
                  </a:xfrm>
                  <a:prstGeom prst="rect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</p:pic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97B3833-771A-6BF2-A525-18B29E49FF4B}"/>
                    </a:ext>
                  </a:extLst>
                </p:cNvPr>
                <p:cNvSpPr txBox="1"/>
                <p:nvPr/>
              </p:nvSpPr>
              <p:spPr>
                <a:xfrm>
                  <a:off x="1764988" y="3899869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Before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C55979C-126A-4876-4BA0-500A405DDC53}"/>
                    </a:ext>
                  </a:extLst>
                </p:cNvPr>
                <p:cNvSpPr txBox="1"/>
                <p:nvPr/>
              </p:nvSpPr>
              <p:spPr>
                <a:xfrm>
                  <a:off x="1764988" y="7403645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During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46CF63-4037-F5CE-1C94-AFE6A0DF4CC1}"/>
                    </a:ext>
                  </a:extLst>
                </p:cNvPr>
                <p:cNvSpPr txBox="1"/>
                <p:nvPr/>
              </p:nvSpPr>
              <p:spPr>
                <a:xfrm>
                  <a:off x="1852702" y="11022483"/>
                  <a:ext cx="2715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After</a:t>
                  </a:r>
                </a:p>
              </p:txBody>
            </p:sp>
          </p:grpSp>
          <p:pic>
            <p:nvPicPr>
              <p:cNvPr id="70" name="Picture 69" descr="A black silhouette of a fish&#10;&#10;Description automatically generated">
                <a:extLst>
                  <a:ext uri="{FF2B5EF4-FFF2-40B4-BE49-F238E27FC236}">
                    <a16:creationId xmlns:a16="http://schemas.microsoft.com/office/drawing/2014/main" id="{2237F82D-69D6-3A59-E915-7BF4523BF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3775" y="4576086"/>
                <a:ext cx="1532624" cy="59292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76804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411686-E342-BAD3-3FF2-14B8E48E4D20}"/>
              </a:ext>
            </a:extLst>
          </p:cNvPr>
          <p:cNvGrpSpPr/>
          <p:nvPr/>
        </p:nvGrpSpPr>
        <p:grpSpPr>
          <a:xfrm>
            <a:off x="780092" y="5524075"/>
            <a:ext cx="3408394" cy="3839482"/>
            <a:chOff x="780092" y="5524075"/>
            <a:chExt cx="3408394" cy="3839482"/>
          </a:xfrm>
        </p:grpSpPr>
        <p:pic>
          <p:nvPicPr>
            <p:cNvPr id="3" name="Picture 2" descr="A close-up of a colorful structure&#10;&#10;Description automatically generated">
              <a:extLst>
                <a:ext uri="{FF2B5EF4-FFF2-40B4-BE49-F238E27FC236}">
                  <a16:creationId xmlns:a16="http://schemas.microsoft.com/office/drawing/2014/main" id="{78788B6C-6429-13ED-8426-827090E1D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092" y="5524075"/>
              <a:ext cx="3408394" cy="383948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09FEAF-B965-230A-E3D0-3C578CD12221}"/>
                </a:ext>
              </a:extLst>
            </p:cNvPr>
            <p:cNvSpPr txBox="1"/>
            <p:nvPr/>
          </p:nvSpPr>
          <p:spPr>
            <a:xfrm>
              <a:off x="2484289" y="6294922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EC4F20-829F-6C6F-5401-AE9BD39AF12F}"/>
                </a:ext>
              </a:extLst>
            </p:cNvPr>
            <p:cNvSpPr txBox="1"/>
            <p:nvPr/>
          </p:nvSpPr>
          <p:spPr>
            <a:xfrm>
              <a:off x="952493" y="8433256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F256672-DD5A-25F3-03E5-1A25C8D25086}"/>
                </a:ext>
              </a:extLst>
            </p:cNvPr>
            <p:cNvSpPr txBox="1"/>
            <p:nvPr/>
          </p:nvSpPr>
          <p:spPr>
            <a:xfrm>
              <a:off x="1091037" y="5889080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3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C38ADB-8241-9AEC-63A3-BCB3B9A2230C}"/>
                </a:ext>
              </a:extLst>
            </p:cNvPr>
            <p:cNvSpPr txBox="1"/>
            <p:nvPr/>
          </p:nvSpPr>
          <p:spPr>
            <a:xfrm>
              <a:off x="1355723" y="855708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AEA5BA-00AA-BCBC-D162-2C4DF9981717}"/>
                </a:ext>
              </a:extLst>
            </p:cNvPr>
            <p:cNvSpPr txBox="1"/>
            <p:nvPr/>
          </p:nvSpPr>
          <p:spPr>
            <a:xfrm>
              <a:off x="1125453" y="7051999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EA0A75-7DA5-2276-8883-64EF2BDCB5E4}"/>
                </a:ext>
              </a:extLst>
            </p:cNvPr>
            <p:cNvSpPr txBox="1"/>
            <p:nvPr/>
          </p:nvSpPr>
          <p:spPr>
            <a:xfrm>
              <a:off x="1664537" y="7746733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highlight>
                    <a:srgbClr val="FFFFFF"/>
                  </a:highlight>
                </a:rPr>
                <a:t>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6F3BD3-A96D-E890-652D-CF532AE7E3EE}"/>
                </a:ext>
              </a:extLst>
            </p:cNvPr>
            <p:cNvSpPr txBox="1"/>
            <p:nvPr/>
          </p:nvSpPr>
          <p:spPr>
            <a:xfrm>
              <a:off x="2909659" y="7481041"/>
              <a:ext cx="9625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F14957-86AC-0951-6543-678CBD6DEFC2}"/>
                </a:ext>
              </a:extLst>
            </p:cNvPr>
            <p:cNvSpPr txBox="1"/>
            <p:nvPr/>
          </p:nvSpPr>
          <p:spPr>
            <a:xfrm>
              <a:off x="3945523" y="8055431"/>
              <a:ext cx="962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highlight>
                    <a:srgbClr val="FFFFFF"/>
                  </a:highlight>
                </a:rPr>
                <a:t>8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91FF3FC3-6080-5156-B569-6F416D1F693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243" y="7722212"/>
              <a:ext cx="206833" cy="132242"/>
            </a:xfrm>
            <a:prstGeom prst="bentConnector3">
              <a:avLst>
                <a:gd name="adj1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511832CE-034E-323E-523B-EBF88DA687E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837731" y="8270875"/>
              <a:ext cx="204044" cy="762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7E9B640-C610-A56C-DA24-C1EDAD019E28}"/>
                </a:ext>
              </a:extLst>
            </p:cNvPr>
            <p:cNvCxnSpPr/>
            <p:nvPr/>
          </p:nvCxnSpPr>
          <p:spPr>
            <a:xfrm flipV="1">
              <a:off x="2305050" y="6294922"/>
              <a:ext cx="317500" cy="74128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BEB18832-CDCD-BACB-6E78-5881F1D7E841}"/>
                </a:ext>
              </a:extLst>
            </p:cNvPr>
            <p:cNvCxnSpPr/>
            <p:nvPr/>
          </p:nvCxnSpPr>
          <p:spPr>
            <a:xfrm rot="10800000" flipV="1">
              <a:off x="1355725" y="8540750"/>
              <a:ext cx="308812" cy="215900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0E6205D7-CA2F-03B2-741B-CDADB8DDFDFA}"/>
                </a:ext>
              </a:extLst>
            </p:cNvPr>
            <p:cNvCxnSpPr/>
            <p:nvPr/>
          </p:nvCxnSpPr>
          <p:spPr>
            <a:xfrm rot="10800000" flipV="1">
              <a:off x="953190" y="8347075"/>
              <a:ext cx="269352" cy="11429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F92954BD-D906-6B63-50BE-FA46DD379823}"/>
                </a:ext>
              </a:extLst>
            </p:cNvPr>
            <p:cNvCxnSpPr/>
            <p:nvPr/>
          </p:nvCxnSpPr>
          <p:spPr>
            <a:xfrm rot="10800000">
              <a:off x="1087866" y="5911851"/>
              <a:ext cx="337762" cy="238125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5B2AB8B9-B59A-8E58-6587-588777753810}"/>
                </a:ext>
              </a:extLst>
            </p:cNvPr>
            <p:cNvCxnSpPr/>
            <p:nvPr/>
          </p:nvCxnSpPr>
          <p:spPr>
            <a:xfrm rot="10800000">
              <a:off x="1087867" y="7243971"/>
              <a:ext cx="540909" cy="155629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7CDAAA04-F482-5B85-8319-129583D40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94" y="5587024"/>
            <a:ext cx="3364837" cy="3776531"/>
          </a:xfrm>
          <a:prstGeom prst="rect">
            <a:avLst/>
          </a:prstGeom>
        </p:spPr>
      </p:pic>
      <p:pic>
        <p:nvPicPr>
          <p:cNvPr id="6" name="Picture 5" descr="A diagram of a crystal&#10;&#10;Description automatically generated">
            <a:extLst>
              <a:ext uri="{FF2B5EF4-FFF2-40B4-BE49-F238E27FC236}">
                <a16:creationId xmlns:a16="http://schemas.microsoft.com/office/drawing/2014/main" id="{ECF9901E-0DD8-0D15-D68C-1A27884D1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738" y="5587025"/>
            <a:ext cx="3364837" cy="377653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9BA765A-B186-5686-E9D0-D06AE027283C}"/>
              </a:ext>
            </a:extLst>
          </p:cNvPr>
          <p:cNvGrpSpPr/>
          <p:nvPr/>
        </p:nvGrpSpPr>
        <p:grpSpPr>
          <a:xfrm>
            <a:off x="262388" y="4991058"/>
            <a:ext cx="12757074" cy="4817085"/>
            <a:chOff x="262388" y="4991058"/>
            <a:chExt cx="12757074" cy="48170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F47ED3-BA4A-E277-EA22-345E0D8A91EC}"/>
                </a:ext>
              </a:extLst>
            </p:cNvPr>
            <p:cNvSpPr/>
            <p:nvPr/>
          </p:nvSpPr>
          <p:spPr>
            <a:xfrm>
              <a:off x="262388" y="4991059"/>
              <a:ext cx="4235116" cy="48170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84B8159-3272-E790-8B2D-69463F50A864}"/>
                </a:ext>
              </a:extLst>
            </p:cNvPr>
            <p:cNvSpPr/>
            <p:nvPr/>
          </p:nvSpPr>
          <p:spPr>
            <a:xfrm>
              <a:off x="4523367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4568D0-A43D-33C2-3237-77429ECC7F15}"/>
                </a:ext>
              </a:extLst>
            </p:cNvPr>
            <p:cNvSpPr/>
            <p:nvPr/>
          </p:nvSpPr>
          <p:spPr>
            <a:xfrm>
              <a:off x="8784346" y="4991058"/>
              <a:ext cx="4235116" cy="48170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3CCFFFF-2EF0-2D81-2F1B-221F885CB84D}"/>
                </a:ext>
              </a:extLst>
            </p:cNvPr>
            <p:cNvGrpSpPr/>
            <p:nvPr/>
          </p:nvGrpSpPr>
          <p:grpSpPr>
            <a:xfrm>
              <a:off x="1128789" y="4991058"/>
              <a:ext cx="11130760" cy="369332"/>
              <a:chOff x="1128789" y="4991058"/>
              <a:chExt cx="11130760" cy="3693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BB29A53-0D3E-6066-42E5-0B638BED1881}"/>
                  </a:ext>
                </a:extLst>
              </p:cNvPr>
              <p:cNvSpPr txBox="1"/>
              <p:nvPr/>
            </p:nvSpPr>
            <p:spPr>
              <a:xfrm>
                <a:off x="112878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5425CCD-F696-37D1-3EC2-619DFB5D72C4}"/>
                  </a:ext>
                </a:extLst>
              </p:cNvPr>
              <p:cNvSpPr txBox="1"/>
              <p:nvPr/>
            </p:nvSpPr>
            <p:spPr>
              <a:xfrm>
                <a:off x="5384482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706600-AF65-5057-3458-B94192E5036A}"/>
                  </a:ext>
                </a:extLst>
              </p:cNvPr>
              <p:cNvSpPr txBox="1"/>
              <p:nvPr/>
            </p:nvSpPr>
            <p:spPr>
              <a:xfrm>
                <a:off x="9544259" y="4991058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7E69DA-AB28-BCE3-7DFB-9EB1010C5B49}"/>
                </a:ext>
              </a:extLst>
            </p:cNvPr>
            <p:cNvSpPr/>
            <p:nvPr/>
          </p:nvSpPr>
          <p:spPr>
            <a:xfrm>
              <a:off x="780091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BF88C4-2C00-4BBB-5230-3F1999D619CF}"/>
                </a:ext>
              </a:extLst>
            </p:cNvPr>
            <p:cNvSpPr/>
            <p:nvPr/>
          </p:nvSpPr>
          <p:spPr>
            <a:xfrm>
              <a:off x="5050594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A95F454-5260-BC3B-0EEC-A386989CBD70}"/>
                </a:ext>
              </a:extLst>
            </p:cNvPr>
            <p:cNvSpPr/>
            <p:nvPr/>
          </p:nvSpPr>
          <p:spPr>
            <a:xfrm>
              <a:off x="9309738" y="5587025"/>
              <a:ext cx="3364837" cy="3776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089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61507D-EA71-6A8B-E04B-2F714B172F2E}"/>
              </a:ext>
            </a:extLst>
          </p:cNvPr>
          <p:cNvGrpSpPr/>
          <p:nvPr/>
        </p:nvGrpSpPr>
        <p:grpSpPr>
          <a:xfrm>
            <a:off x="1602351" y="2158268"/>
            <a:ext cx="8936376" cy="7950200"/>
            <a:chOff x="1602351" y="2158268"/>
            <a:chExt cx="8936376" cy="7950200"/>
          </a:xfrm>
        </p:grpSpPr>
        <p:pic>
          <p:nvPicPr>
            <p:cNvPr id="7" name="Picture 6" descr="A graph with blue lines&#10;&#10;Description automatically generated with medium confidence">
              <a:extLst>
                <a:ext uri="{FF2B5EF4-FFF2-40B4-BE49-F238E27FC236}">
                  <a16:creationId xmlns:a16="http://schemas.microsoft.com/office/drawing/2014/main" id="{EEDE0CED-67E9-1B94-0731-7590C4FF9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68"/>
            <a:stretch/>
          </p:blipFill>
          <p:spPr>
            <a:xfrm>
              <a:off x="6204781" y="2684743"/>
              <a:ext cx="4232849" cy="3346342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93D924F-F68F-70C2-DE6A-4B305CDBFC56}"/>
                </a:ext>
              </a:extLst>
            </p:cNvPr>
            <p:cNvGrpSpPr/>
            <p:nvPr/>
          </p:nvGrpSpPr>
          <p:grpSpPr>
            <a:xfrm>
              <a:off x="1602351" y="2158268"/>
              <a:ext cx="8936376" cy="7950200"/>
              <a:chOff x="1602351" y="2158268"/>
              <a:chExt cx="8936376" cy="7950200"/>
            </a:xfrm>
          </p:grpSpPr>
          <p:pic>
            <p:nvPicPr>
              <p:cNvPr id="22" name="Picture 21" descr="A graph with a line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DD014EC7-34D9-FCE8-9173-801C57B8A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4"/>
              <a:stretch/>
            </p:blipFill>
            <p:spPr>
              <a:xfrm>
                <a:off x="1701451" y="6600337"/>
                <a:ext cx="4258011" cy="3376955"/>
              </a:xfrm>
              <a:prstGeom prst="rect">
                <a:avLst/>
              </a:prstGeom>
            </p:spPr>
          </p:pic>
          <p:pic>
            <p:nvPicPr>
              <p:cNvPr id="26" name="Picture 25" descr="A graph showing the number of individuals in the same direction&#10;&#10;Description automatically generated with medium confidence">
                <a:extLst>
                  <a:ext uri="{FF2B5EF4-FFF2-40B4-BE49-F238E27FC236}">
                    <a16:creationId xmlns:a16="http://schemas.microsoft.com/office/drawing/2014/main" id="{AC6B4A00-521C-F33C-007C-5A8755103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79"/>
              <a:stretch/>
            </p:blipFill>
            <p:spPr>
              <a:xfrm>
                <a:off x="6163921" y="6571215"/>
                <a:ext cx="4328300" cy="3413954"/>
              </a:xfrm>
              <a:prstGeom prst="rect">
                <a:avLst/>
              </a:prstGeom>
            </p:spPr>
          </p:pic>
          <p:pic>
            <p:nvPicPr>
              <p:cNvPr id="16" name="Picture 15" descr="A graph with blue lines&#10;&#10;Description automatically generated">
                <a:extLst>
                  <a:ext uri="{FF2B5EF4-FFF2-40B4-BE49-F238E27FC236}">
                    <a16:creationId xmlns:a16="http://schemas.microsoft.com/office/drawing/2014/main" id="{4AED9641-DEFB-774A-33BD-784BCEF04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0"/>
              <a:stretch/>
            </p:blipFill>
            <p:spPr>
              <a:xfrm>
                <a:off x="1730832" y="2648310"/>
                <a:ext cx="4244372" cy="3353883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9FC939-B855-DE53-D55D-4B5E62AF3D04}"/>
                  </a:ext>
                </a:extLst>
              </p:cNvPr>
              <p:cNvGrpSpPr/>
              <p:nvPr/>
            </p:nvGrpSpPr>
            <p:grpSpPr>
              <a:xfrm>
                <a:off x="1602351" y="2158268"/>
                <a:ext cx="8936376" cy="7950200"/>
                <a:chOff x="1602351" y="2158268"/>
                <a:chExt cx="8936376" cy="79502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5A931E98-7699-6538-F61C-64E8503C0507}"/>
                    </a:ext>
                  </a:extLst>
                </p:cNvPr>
                <p:cNvGrpSpPr/>
                <p:nvPr/>
              </p:nvGrpSpPr>
              <p:grpSpPr>
                <a:xfrm>
                  <a:off x="6064777" y="2158268"/>
                  <a:ext cx="4473950" cy="3975100"/>
                  <a:chOff x="228600" y="4368800"/>
                  <a:chExt cx="4462427" cy="3975100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8D65ECC6-2423-77C1-318C-6C585618853B}"/>
                      </a:ext>
                    </a:extLst>
                  </p:cNvPr>
                  <p:cNvSpPr/>
                  <p:nvPr/>
                </p:nvSpPr>
                <p:spPr>
                  <a:xfrm>
                    <a:off x="228600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A3C712F-A982-2DFC-2B19-2F584ED874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4656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</a:t>
                    </a: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F51D156-D989-8568-2976-A816C4D01F62}"/>
                    </a:ext>
                  </a:extLst>
                </p:cNvPr>
                <p:cNvGrpSpPr/>
                <p:nvPr/>
              </p:nvGrpSpPr>
              <p:grpSpPr>
                <a:xfrm>
                  <a:off x="1602351" y="6133368"/>
                  <a:ext cx="4462427" cy="3975100"/>
                  <a:chOff x="4691027" y="4368800"/>
                  <a:chExt cx="4462427" cy="3975100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29EB7F19-BA93-A5B2-C544-02CB22308415}"/>
                      </a:ext>
                    </a:extLst>
                  </p:cNvPr>
                  <p:cNvSpPr/>
                  <p:nvPr/>
                </p:nvSpPr>
                <p:spPr>
                  <a:xfrm>
                    <a:off x="4691027" y="4368800"/>
                    <a:ext cx="4462427" cy="39751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0035989-C1BC-11D3-7334-EA7104016103}"/>
                      </a:ext>
                    </a:extLst>
                  </p:cNvPr>
                  <p:cNvSpPr txBox="1"/>
                  <p:nvPr/>
                </p:nvSpPr>
                <p:spPr>
                  <a:xfrm>
                    <a:off x="4819508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4FAA6B9A-A733-9945-4160-49F50A7E62F4}"/>
                    </a:ext>
                  </a:extLst>
                </p:cNvPr>
                <p:cNvGrpSpPr/>
                <p:nvPr/>
              </p:nvGrpSpPr>
              <p:grpSpPr>
                <a:xfrm>
                  <a:off x="6076300" y="6133368"/>
                  <a:ext cx="4462427" cy="3975100"/>
                  <a:chOff x="9153453" y="4368800"/>
                  <a:chExt cx="4462427" cy="397510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EA7F988-0345-68A2-3D66-BDB74A441B8C}"/>
                      </a:ext>
                    </a:extLst>
                  </p:cNvPr>
                  <p:cNvSpPr/>
                  <p:nvPr/>
                </p:nvSpPr>
                <p:spPr>
                  <a:xfrm>
                    <a:off x="9153453" y="4368800"/>
                    <a:ext cx="4462427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8D2FC8-8B1C-066E-956A-1D470FF0152E}"/>
                      </a:ext>
                    </a:extLst>
                  </p:cNvPr>
                  <p:cNvSpPr txBox="1"/>
                  <p:nvPr/>
                </p:nvSpPr>
                <p:spPr>
                  <a:xfrm>
                    <a:off x="9281935" y="4466438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D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BBC02DA-CABC-8552-C37A-E0EEC7CF30E7}"/>
                    </a:ext>
                  </a:extLst>
                </p:cNvPr>
                <p:cNvGrpSpPr/>
                <p:nvPr/>
              </p:nvGrpSpPr>
              <p:grpSpPr>
                <a:xfrm>
                  <a:off x="1602351" y="2158268"/>
                  <a:ext cx="4473949" cy="3975100"/>
                  <a:chOff x="1602351" y="2158268"/>
                  <a:chExt cx="4473949" cy="39751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0EB87BAB-1BE7-360A-B20D-9DD5BBBD38BE}"/>
                      </a:ext>
                    </a:extLst>
                  </p:cNvPr>
                  <p:cNvSpPr/>
                  <p:nvPr/>
                </p:nvSpPr>
                <p:spPr>
                  <a:xfrm>
                    <a:off x="1602351" y="2158268"/>
                    <a:ext cx="4473949" cy="3975100"/>
                  </a:xfrm>
                  <a:prstGeom prst="rect">
                    <a:avLst/>
                  </a:prstGeom>
                  <a:noFill/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E4F8032-6918-CF2A-D504-97F56FFBE1B9}"/>
                      </a:ext>
                    </a:extLst>
                  </p:cNvPr>
                  <p:cNvSpPr txBox="1"/>
                  <p:nvPr/>
                </p:nvSpPr>
                <p:spPr>
                  <a:xfrm>
                    <a:off x="1701451" y="2255906"/>
                    <a:ext cx="43313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575698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345AC64-2286-00A4-09BE-F79C0D79486C}"/>
              </a:ext>
            </a:extLst>
          </p:cNvPr>
          <p:cNvGrpSpPr/>
          <p:nvPr/>
        </p:nvGrpSpPr>
        <p:grpSpPr>
          <a:xfrm>
            <a:off x="402546" y="6006162"/>
            <a:ext cx="12403866" cy="3773105"/>
            <a:chOff x="402546" y="6006162"/>
            <a:chExt cx="12403866" cy="37731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BFC948-31D4-F314-3EF1-6B66D01D6C42}"/>
                </a:ext>
              </a:extLst>
            </p:cNvPr>
            <p:cNvGrpSpPr/>
            <p:nvPr/>
          </p:nvGrpSpPr>
          <p:grpSpPr>
            <a:xfrm>
              <a:off x="402546" y="6006162"/>
              <a:ext cx="12403866" cy="3773105"/>
              <a:chOff x="402546" y="6006162"/>
              <a:chExt cx="12403866" cy="377310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A3762A-9792-881C-9164-BF121179D09F}"/>
                  </a:ext>
                </a:extLst>
              </p:cNvPr>
              <p:cNvGrpSpPr/>
              <p:nvPr/>
            </p:nvGrpSpPr>
            <p:grpSpPr>
              <a:xfrm>
                <a:off x="402546" y="6006164"/>
                <a:ext cx="3965608" cy="3773103"/>
                <a:chOff x="739078" y="6006164"/>
                <a:chExt cx="3965608" cy="3773103"/>
              </a:xfrm>
            </p:grpSpPr>
            <p:pic>
              <p:nvPicPr>
                <p:cNvPr id="5" name="Picture 4" descr="A colorful circle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A539677-3F24-0283-E41A-ABFE6F84D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725" t="7137" r="13573" b="10506"/>
                <a:stretch/>
              </p:blipFill>
              <p:spPr>
                <a:xfrm>
                  <a:off x="892392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6853C0-32B2-5D27-D08B-68DBDA9266A7}"/>
                    </a:ext>
                  </a:extLst>
                </p:cNvPr>
                <p:cNvSpPr/>
                <p:nvPr/>
              </p:nvSpPr>
              <p:spPr>
                <a:xfrm>
                  <a:off x="739078" y="6006164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F48EC0-663F-4A05-CD60-208D5910999E}"/>
                  </a:ext>
                </a:extLst>
              </p:cNvPr>
              <p:cNvGrpSpPr/>
              <p:nvPr/>
            </p:nvGrpSpPr>
            <p:grpSpPr>
              <a:xfrm>
                <a:off x="4368154" y="6006163"/>
                <a:ext cx="3965608" cy="3773103"/>
                <a:chOff x="4875196" y="6039852"/>
                <a:chExt cx="3965608" cy="3773103"/>
              </a:xfrm>
            </p:grpSpPr>
            <p:pic>
              <p:nvPicPr>
                <p:cNvPr id="7" name="Picture 6" descr="A circular chart with different colored lines&#10;&#10;Description automatically generated">
                  <a:extLst>
                    <a:ext uri="{FF2B5EF4-FFF2-40B4-BE49-F238E27FC236}">
                      <a16:creationId xmlns:a16="http://schemas.microsoft.com/office/drawing/2014/main" id="{3D0D0B57-8B4C-691D-2FBE-A04FAAB9B2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60" t="6127" r="11886" b="9326"/>
                <a:stretch/>
              </p:blipFill>
              <p:spPr>
                <a:xfrm>
                  <a:off x="5148137" y="6073541"/>
                  <a:ext cx="3658980" cy="3705726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3BFB2BD5-B81D-9338-BC78-739863AA61B2}"/>
                    </a:ext>
                  </a:extLst>
                </p:cNvPr>
                <p:cNvSpPr/>
                <p:nvPr/>
              </p:nvSpPr>
              <p:spPr>
                <a:xfrm>
                  <a:off x="4875196" y="6039852"/>
                  <a:ext cx="3965608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2FC810D-5BC9-7C95-7981-7549CE3FD052}"/>
                  </a:ext>
                </a:extLst>
              </p:cNvPr>
              <p:cNvGrpSpPr/>
              <p:nvPr/>
            </p:nvGrpSpPr>
            <p:grpSpPr>
              <a:xfrm>
                <a:off x="8333762" y="6006162"/>
                <a:ext cx="4472650" cy="3773103"/>
                <a:chOff x="8333762" y="6006162"/>
                <a:chExt cx="4472650" cy="3773103"/>
              </a:xfrm>
            </p:grpSpPr>
            <p:pic>
              <p:nvPicPr>
                <p:cNvPr id="9" name="Picture 8" descr="A colorful circular chart with different colored lin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A2CA5D4-F069-389B-578D-52E6D09DC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106" t="5151" b="10289"/>
                <a:stretch/>
              </p:blipFill>
              <p:spPr>
                <a:xfrm>
                  <a:off x="8568203" y="6039851"/>
                  <a:ext cx="4238209" cy="3705726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7C47E1C-38A1-8746-6C5B-99378B5B1A67}"/>
                    </a:ext>
                  </a:extLst>
                </p:cNvPr>
                <p:cNvSpPr/>
                <p:nvPr/>
              </p:nvSpPr>
              <p:spPr>
                <a:xfrm>
                  <a:off x="8333762" y="6006162"/>
                  <a:ext cx="4472650" cy="3773103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CEDCC1-B151-860E-78DC-794AA3EF2B67}"/>
                </a:ext>
              </a:extLst>
            </p:cNvPr>
            <p:cNvSpPr txBox="1"/>
            <p:nvPr/>
          </p:nvSpPr>
          <p:spPr>
            <a:xfrm>
              <a:off x="476451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38EECD-CC45-61AA-A5AE-100948AE1979}"/>
                </a:ext>
              </a:extLst>
            </p:cNvPr>
            <p:cNvSpPr txBox="1"/>
            <p:nvPr/>
          </p:nvSpPr>
          <p:spPr>
            <a:xfrm>
              <a:off x="4449281" y="6006162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2FBE0F-D9A9-FAF6-FF6E-144A15461279}"/>
                </a:ext>
              </a:extLst>
            </p:cNvPr>
            <p:cNvSpPr txBox="1"/>
            <p:nvPr/>
          </p:nvSpPr>
          <p:spPr>
            <a:xfrm>
              <a:off x="8414889" y="6039850"/>
              <a:ext cx="43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027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54AE5E0-9EBB-B4C4-301A-7A08CCFDF37A}"/>
              </a:ext>
            </a:extLst>
          </p:cNvPr>
          <p:cNvCxnSpPr>
            <a:stCxn id="8" idx="3"/>
          </p:cNvCxnSpPr>
          <p:nvPr/>
        </p:nvCxnSpPr>
        <p:spPr>
          <a:xfrm flipV="1">
            <a:off x="7612915" y="5320633"/>
            <a:ext cx="340238" cy="293022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AE782-2B34-E3F7-68DB-03D67016A3C0}"/>
              </a:ext>
            </a:extLst>
          </p:cNvPr>
          <p:cNvGrpSpPr/>
          <p:nvPr/>
        </p:nvGrpSpPr>
        <p:grpSpPr>
          <a:xfrm>
            <a:off x="329610" y="425304"/>
            <a:ext cx="10885079" cy="12131734"/>
            <a:chOff x="329610" y="425304"/>
            <a:chExt cx="10885079" cy="121317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F41318-6F33-3093-6DEF-6E685F71FDC9}"/>
                </a:ext>
              </a:extLst>
            </p:cNvPr>
            <p:cNvSpPr/>
            <p:nvPr/>
          </p:nvSpPr>
          <p:spPr>
            <a:xfrm>
              <a:off x="329610" y="42530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Establish temporal resolution for social analysis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AF35E6-5604-E8C1-DE98-2AE19CD2F744}"/>
                </a:ext>
              </a:extLst>
            </p:cNvPr>
            <p:cNvSpPr/>
            <p:nvPr/>
          </p:nvSpPr>
          <p:spPr>
            <a:xfrm>
              <a:off x="1190848" y="218499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Create social network for each study period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73CDEA-AF13-ECEE-EA56-3DBE3E167184}"/>
                </a:ext>
              </a:extLst>
            </p:cNvPr>
            <p:cNvSpPr/>
            <p:nvPr/>
          </p:nvSpPr>
          <p:spPr>
            <a:xfrm>
              <a:off x="2174360" y="3944676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social centrality and average group size for each individual within each study period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327A26-C544-8870-B168-23ACAC4F4B58}"/>
                </a:ext>
              </a:extLst>
            </p:cNvPr>
            <p:cNvSpPr/>
            <p:nvPr/>
          </p:nvSpPr>
          <p:spPr>
            <a:xfrm>
              <a:off x="3152551" y="5704362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the proportion of time each individual spent engaging in each human-centric tactics within each study period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3EE50F-A9E2-9CFA-ABA1-3C600D002874}"/>
                </a:ext>
              </a:extLst>
            </p:cNvPr>
            <p:cNvSpPr/>
            <p:nvPr/>
          </p:nvSpPr>
          <p:spPr>
            <a:xfrm>
              <a:off x="4136067" y="7464048"/>
              <a:ext cx="3476848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 Bayesian LMM with social centrality as a function of time spent human-centric foraging between study periods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80037B-BFEE-4904-9426-B8CE48AD35DB}"/>
                </a:ext>
              </a:extLst>
            </p:cNvPr>
            <p:cNvSpPr/>
            <p:nvPr/>
          </p:nvSpPr>
          <p:spPr>
            <a:xfrm>
              <a:off x="5119576" y="9223734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the results of the model with the social network nodes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61AC46-5BE3-7DA7-13BB-E55FE30EA80B}"/>
                </a:ext>
              </a:extLst>
            </p:cNvPr>
            <p:cNvSpPr/>
            <p:nvPr/>
          </p:nvSpPr>
          <p:spPr>
            <a:xfrm>
              <a:off x="6145624" y="10983420"/>
              <a:ext cx="3476847" cy="15736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Validate results with average group size between human-centric foraging tactics</a:t>
              </a:r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9E1F08E6-1C31-EC6F-BC70-367F545E4102}"/>
                </a:ext>
              </a:extLst>
            </p:cNvPr>
            <p:cNvCxnSpPr>
              <a:endCxn id="5" idx="1"/>
            </p:cNvCxnSpPr>
            <p:nvPr/>
          </p:nvCxnSpPr>
          <p:spPr>
            <a:xfrm rot="16200000" flipH="1">
              <a:off x="481125" y="2262075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E5D7670F-6E26-BB12-C113-56AECE4145EE}"/>
                </a:ext>
              </a:extLst>
            </p:cNvPr>
            <p:cNvCxnSpPr/>
            <p:nvPr/>
          </p:nvCxnSpPr>
          <p:spPr>
            <a:xfrm rot="16200000" flipH="1">
              <a:off x="1432740" y="4021762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1F42D2EB-F26E-764A-1959-6E58286C4485}"/>
                </a:ext>
              </a:extLst>
            </p:cNvPr>
            <p:cNvCxnSpPr/>
            <p:nvPr/>
          </p:nvCxnSpPr>
          <p:spPr>
            <a:xfrm rot="16200000" flipH="1">
              <a:off x="2442832" y="5781448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399A901E-813B-E45B-7D38-964E649527B7}"/>
                </a:ext>
              </a:extLst>
            </p:cNvPr>
            <p:cNvCxnSpPr/>
            <p:nvPr/>
          </p:nvCxnSpPr>
          <p:spPr>
            <a:xfrm rot="16200000" flipH="1">
              <a:off x="3426344" y="7541134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E60340F0-06D1-4A74-503B-FAC2C440B881}"/>
                </a:ext>
              </a:extLst>
            </p:cNvPr>
            <p:cNvCxnSpPr/>
            <p:nvPr/>
          </p:nvCxnSpPr>
          <p:spPr>
            <a:xfrm rot="16200000" flipH="1">
              <a:off x="4404535" y="9300820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A62C638-7965-C8AE-A9FA-F52349696E7E}"/>
                </a:ext>
              </a:extLst>
            </p:cNvPr>
            <p:cNvCxnSpPr/>
            <p:nvPr/>
          </p:nvCxnSpPr>
          <p:spPr>
            <a:xfrm rot="16200000" flipH="1">
              <a:off x="5435901" y="11060506"/>
              <a:ext cx="972877" cy="44656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3CC78D-ABF2-5ADB-4092-54500AC9C0E0}"/>
                </a:ext>
              </a:extLst>
            </p:cNvPr>
            <p:cNvSpPr/>
            <p:nvPr/>
          </p:nvSpPr>
          <p:spPr>
            <a:xfrm>
              <a:off x="8728467" y="1926072"/>
              <a:ext cx="2328332" cy="95785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Human-Dolphin Interactions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C006CE2-1FC1-5B4B-BAFC-E9C7E28E4F76}"/>
                </a:ext>
              </a:extLst>
            </p:cNvPr>
            <p:cNvSpPr/>
            <p:nvPr/>
          </p:nvSpPr>
          <p:spPr>
            <a:xfrm>
              <a:off x="6178823" y="789277"/>
              <a:ext cx="2185575" cy="9578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 Tide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939CD9-A86E-9BD8-D3FA-416EB3206227}"/>
                </a:ext>
              </a:extLst>
            </p:cNvPr>
            <p:cNvCxnSpPr>
              <a:cxnSpLocks/>
              <a:stCxn id="35" idx="3"/>
              <a:endCxn id="34" idx="0"/>
            </p:cNvCxnSpPr>
            <p:nvPr/>
          </p:nvCxnSpPr>
          <p:spPr>
            <a:xfrm>
              <a:off x="8364398" y="1268204"/>
              <a:ext cx="1528235" cy="657868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F9890A8-A218-20B8-98A1-FDCEFE06D1AD}"/>
                </a:ext>
              </a:extLst>
            </p:cNvPr>
            <p:cNvCxnSpPr>
              <a:cxnSpLocks/>
              <a:stCxn id="34" idx="2"/>
              <a:endCxn id="39" idx="7"/>
            </p:cNvCxnSpPr>
            <p:nvPr/>
          </p:nvCxnSpPr>
          <p:spPr>
            <a:xfrm flipH="1">
              <a:off x="9102266" y="2883927"/>
              <a:ext cx="790367" cy="576956"/>
            </a:xfrm>
            <a:prstGeom prst="straightConnector1">
              <a:avLst/>
            </a:prstGeom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F4BAC6B6-163F-BBB0-7817-CEE86EDE9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482" t="13085" r="15521" b="17222"/>
            <a:stretch/>
          </p:blipFill>
          <p:spPr>
            <a:xfrm>
              <a:off x="6365114" y="3377877"/>
              <a:ext cx="2915586" cy="1790512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59DEA8-731D-4390-9E22-EC215EDD7FAE}"/>
                </a:ext>
              </a:extLst>
            </p:cNvPr>
            <p:cNvSpPr/>
            <p:nvPr/>
          </p:nvSpPr>
          <p:spPr>
            <a:xfrm>
              <a:off x="8728467" y="3377877"/>
              <a:ext cx="437933" cy="566799"/>
            </a:xfrm>
            <a:custGeom>
              <a:avLst/>
              <a:gdLst>
                <a:gd name="connsiteX0" fmla="*/ 0 w 437933"/>
                <a:gd name="connsiteY0" fmla="*/ 283400 h 566799"/>
                <a:gd name="connsiteX1" fmla="*/ 218967 w 437933"/>
                <a:gd name="connsiteY1" fmla="*/ 0 h 566799"/>
                <a:gd name="connsiteX2" fmla="*/ 437934 w 437933"/>
                <a:gd name="connsiteY2" fmla="*/ 283400 h 566799"/>
                <a:gd name="connsiteX3" fmla="*/ 218967 w 437933"/>
                <a:gd name="connsiteY3" fmla="*/ 566800 h 566799"/>
                <a:gd name="connsiteX4" fmla="*/ 0 w 437933"/>
                <a:gd name="connsiteY4" fmla="*/ 283400 h 56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933" h="566799" extrusionOk="0">
                  <a:moveTo>
                    <a:pt x="0" y="283400"/>
                  </a:moveTo>
                  <a:cubicBezTo>
                    <a:pt x="-3453" y="124753"/>
                    <a:pt x="75687" y="8388"/>
                    <a:pt x="218967" y="0"/>
                  </a:cubicBezTo>
                  <a:cubicBezTo>
                    <a:pt x="351612" y="2466"/>
                    <a:pt x="421415" y="127408"/>
                    <a:pt x="437934" y="283400"/>
                  </a:cubicBezTo>
                  <a:cubicBezTo>
                    <a:pt x="430801" y="446883"/>
                    <a:pt x="339203" y="570648"/>
                    <a:pt x="218967" y="566800"/>
                  </a:cubicBezTo>
                  <a:cubicBezTo>
                    <a:pt x="78813" y="556283"/>
                    <a:pt x="11515" y="445419"/>
                    <a:pt x="0" y="283400"/>
                  </a:cubicBez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8CD34D2-6843-8BE9-C783-DC9A7EC0E38A}"/>
                </a:ext>
              </a:extLst>
            </p:cNvPr>
            <p:cNvSpPr/>
            <p:nvPr/>
          </p:nvSpPr>
          <p:spPr>
            <a:xfrm>
              <a:off x="5978157" y="500928"/>
              <a:ext cx="5236532" cy="4842327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CFE752A7-BF28-9381-32B7-4FF35EAA74E8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9622471" y="5320633"/>
              <a:ext cx="766669" cy="644959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5EFB44C9-027F-F277-E177-86EE76AA9FBA}"/>
                </a:ext>
              </a:extLst>
            </p:cNvPr>
            <p:cNvCxnSpPr>
              <a:cxnSpLocks/>
              <a:stCxn id="9" idx="3"/>
              <a:endCxn id="48" idx="2"/>
            </p:cNvCxnSpPr>
            <p:nvPr/>
          </p:nvCxnSpPr>
          <p:spPr>
            <a:xfrm flipV="1">
              <a:off x="8596423" y="5343255"/>
              <a:ext cx="12700" cy="4667288"/>
            </a:xfrm>
            <a:prstGeom prst="bentConnector4">
              <a:avLst>
                <a:gd name="adj1" fmla="val 5033047"/>
                <a:gd name="adj2" fmla="val 6982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9F5FCC4-A3D4-A4A2-6CA5-B7FCA171F3C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flipH="1">
              <a:off x="3806457" y="1212113"/>
              <a:ext cx="2171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598E69B-22E1-F794-144F-B6594107877F}"/>
                </a:ext>
              </a:extLst>
            </p:cNvPr>
            <p:cNvSpPr/>
            <p:nvPr/>
          </p:nvSpPr>
          <p:spPr>
            <a:xfrm>
              <a:off x="4344890" y="830951"/>
              <a:ext cx="1216020" cy="738341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8729388-BA25-B4B3-6A15-99DC37F933F3}"/>
                </a:ext>
              </a:extLst>
            </p:cNvPr>
            <p:cNvSpPr/>
            <p:nvPr/>
          </p:nvSpPr>
          <p:spPr>
            <a:xfrm>
              <a:off x="7682024" y="7017886"/>
              <a:ext cx="3024073" cy="646952"/>
            </a:xfrm>
            <a:prstGeom prst="ellipse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Conclude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525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585BD46F-79E3-A2A3-ACDB-6E8D1F726534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1" name="Picture 40" descr="A close-up of a network&#10;&#10;Description automatically generated">
              <a:extLst>
                <a:ext uri="{FF2B5EF4-FFF2-40B4-BE49-F238E27FC236}">
                  <a16:creationId xmlns:a16="http://schemas.microsoft.com/office/drawing/2014/main" id="{AD76C76B-B010-5827-920B-A4E358B1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6567099" y="8697113"/>
              <a:ext cx="2357881" cy="2284277"/>
            </a:xfrm>
            <a:prstGeom prst="rect">
              <a:avLst/>
            </a:prstGeom>
          </p:spPr>
        </p:pic>
        <p:pic>
          <p:nvPicPr>
            <p:cNvPr id="37" name="Picture 36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10198261-EAEA-D9E4-75AD-359922BC9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6579799" y="6158373"/>
              <a:ext cx="2344081" cy="2285669"/>
            </a:xfrm>
            <a:prstGeom prst="rect">
              <a:avLst/>
            </a:prstGeom>
          </p:spPr>
        </p:pic>
        <p:pic>
          <p:nvPicPr>
            <p:cNvPr id="33" name="Picture 32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A44F2C3-664D-E97D-17A2-3C51A0B98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8"/>
            <a:stretch/>
          </p:blipFill>
          <p:spPr>
            <a:xfrm>
              <a:off x="6547396" y="3594819"/>
              <a:ext cx="2356651" cy="232309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6D32755-9C11-A733-B4D3-1051941B3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3992249" y="8672767"/>
              <a:ext cx="2380646" cy="2321323"/>
            </a:xfrm>
            <a:prstGeom prst="rect">
              <a:avLst/>
            </a:prstGeom>
          </p:spPr>
        </p:pic>
        <p:pic>
          <p:nvPicPr>
            <p:cNvPr id="28" name="Picture 27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F3038981-32DA-5D31-3531-A0057AAE0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4"/>
            <a:stretch/>
          </p:blipFill>
          <p:spPr>
            <a:xfrm>
              <a:off x="4015602" y="6161500"/>
              <a:ext cx="2342981" cy="2269842"/>
            </a:xfrm>
            <a:prstGeom prst="rect">
              <a:avLst/>
            </a:prstGeom>
          </p:spPr>
        </p:pic>
        <p:pic>
          <p:nvPicPr>
            <p:cNvPr id="24" name="Picture 2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BD8ABC74-CADD-9963-0699-A8431D7A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52"/>
            <a:stretch/>
          </p:blipFill>
          <p:spPr>
            <a:xfrm>
              <a:off x="4015602" y="3622050"/>
              <a:ext cx="2414138" cy="2323769"/>
            </a:xfrm>
            <a:prstGeom prst="rect">
              <a:avLst/>
            </a:prstGeom>
          </p:spPr>
        </p:pic>
        <p:pic>
          <p:nvPicPr>
            <p:cNvPr id="22" name="Picture 21" descr="A network of dot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F7601F29-70B6-A0C1-4947-332290736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76"/>
            <a:stretch/>
          </p:blipFill>
          <p:spPr>
            <a:xfrm>
              <a:off x="1503144" y="8709813"/>
              <a:ext cx="2319533" cy="2271577"/>
            </a:xfrm>
            <a:prstGeom prst="rect">
              <a:avLst/>
            </a:prstGeom>
          </p:spPr>
        </p:pic>
        <p:pic>
          <p:nvPicPr>
            <p:cNvPr id="20" name="Picture 19" descr="A close-up of a network&#10;&#10;Description automatically generated">
              <a:extLst>
                <a:ext uri="{FF2B5EF4-FFF2-40B4-BE49-F238E27FC236}">
                  <a16:creationId xmlns:a16="http://schemas.microsoft.com/office/drawing/2014/main" id="{4A2B8480-E108-7BB8-8DAF-4727DE4E0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14"/>
            <a:stretch/>
          </p:blipFill>
          <p:spPr>
            <a:xfrm>
              <a:off x="1457041" y="6145673"/>
              <a:ext cx="2393482" cy="2323769"/>
            </a:xfrm>
            <a:prstGeom prst="rect">
              <a:avLst/>
            </a:prstGeom>
          </p:spPr>
        </p:pic>
        <p:pic>
          <p:nvPicPr>
            <p:cNvPr id="14" name="Picture 13" descr="A close-up of a network&#10;&#10;Description automatically generated">
              <a:extLst>
                <a:ext uri="{FF2B5EF4-FFF2-40B4-BE49-F238E27FC236}">
                  <a16:creationId xmlns:a16="http://schemas.microsoft.com/office/drawing/2014/main" id="{5E856B83-C6E3-93F7-8EE9-DA63C1792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95"/>
            <a:stretch/>
          </p:blipFill>
          <p:spPr>
            <a:xfrm>
              <a:off x="1467782" y="3624901"/>
              <a:ext cx="2367190" cy="23082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007C91-49C3-BEC5-6F27-A54C036B0AC4}"/>
                </a:ext>
              </a:extLst>
            </p:cNvPr>
            <p:cNvSpPr txBox="1"/>
            <p:nvPr/>
          </p:nvSpPr>
          <p:spPr>
            <a:xfrm>
              <a:off x="1276959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Beggars/Provisioners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985B2-E1AE-840D-9619-E60CB871C2F3}"/>
                </a:ext>
              </a:extLst>
            </p:cNvPr>
            <p:cNvSpPr txBox="1"/>
            <p:nvPr/>
          </p:nvSpPr>
          <p:spPr>
            <a:xfrm>
              <a:off x="3822677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Fixed gear foragers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583236-EA03-F0F8-AA3E-3B31B4C8D25C}"/>
                </a:ext>
              </a:extLst>
            </p:cNvPr>
            <p:cNvSpPr txBox="1"/>
            <p:nvPr/>
          </p:nvSpPr>
          <p:spPr>
            <a:xfrm>
              <a:off x="6368394" y="3119200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Scavengers/Depredators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DB8202-0AD7-D08E-D300-F9C3FB1752AC}"/>
                </a:ext>
              </a:extLst>
            </p:cNvPr>
            <p:cNvSpPr txBox="1"/>
            <p:nvPr/>
          </p:nvSpPr>
          <p:spPr>
            <a:xfrm rot="16200000">
              <a:off x="-166318" y="4476845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BA4407-F049-103E-3C06-1307B2EC1624}"/>
                </a:ext>
              </a:extLst>
            </p:cNvPr>
            <p:cNvSpPr txBox="1"/>
            <p:nvPr/>
          </p:nvSpPr>
          <p:spPr>
            <a:xfrm rot="16200000">
              <a:off x="-171989" y="7113866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42B6E7-0927-96FB-BDDA-7C2340A88769}"/>
                </a:ext>
              </a:extLst>
            </p:cNvPr>
            <p:cNvSpPr txBox="1"/>
            <p:nvPr/>
          </p:nvSpPr>
          <p:spPr>
            <a:xfrm rot="16200000">
              <a:off x="-166318" y="9566221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9729A3E-07B6-E52E-69B6-46E966191674}"/>
                </a:ext>
              </a:extLst>
            </p:cNvPr>
            <p:cNvSpPr/>
            <p:nvPr/>
          </p:nvSpPr>
          <p:spPr>
            <a:xfrm>
              <a:off x="1433481" y="356616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24E826-4B51-AED3-8004-C526047E522E}"/>
                </a:ext>
              </a:extLst>
            </p:cNvPr>
            <p:cNvSpPr/>
            <p:nvPr/>
          </p:nvSpPr>
          <p:spPr>
            <a:xfrm>
              <a:off x="3977976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907100-7F11-1DFC-07FD-585CE8AE767D}"/>
                </a:ext>
              </a:extLst>
            </p:cNvPr>
            <p:cNvSpPr/>
            <p:nvPr/>
          </p:nvSpPr>
          <p:spPr>
            <a:xfrm>
              <a:off x="6522471" y="3563940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5AB483-E6F1-BFAE-1B45-768DE9384FD5}"/>
                </a:ext>
              </a:extLst>
            </p:cNvPr>
            <p:cNvSpPr/>
            <p:nvPr/>
          </p:nvSpPr>
          <p:spPr>
            <a:xfrm>
              <a:off x="6522471" y="6108628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BCB162-9586-6A74-0900-82B3A95F361C}"/>
                </a:ext>
              </a:extLst>
            </p:cNvPr>
            <p:cNvSpPr/>
            <p:nvPr/>
          </p:nvSpPr>
          <p:spPr>
            <a:xfrm>
              <a:off x="3977976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1B1A04-6E52-DAA8-AF55-8C0BA4090F2F}"/>
                </a:ext>
              </a:extLst>
            </p:cNvPr>
            <p:cNvSpPr/>
            <p:nvPr/>
          </p:nvSpPr>
          <p:spPr>
            <a:xfrm>
              <a:off x="1433481" y="610473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327259-5D1C-252D-F3EB-87C6256FD492}"/>
                </a:ext>
              </a:extLst>
            </p:cNvPr>
            <p:cNvSpPr/>
            <p:nvPr/>
          </p:nvSpPr>
          <p:spPr>
            <a:xfrm>
              <a:off x="1433481" y="8656177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0F69AD-3477-AAD2-9C91-9EAD0DC51524}"/>
                </a:ext>
              </a:extLst>
            </p:cNvPr>
            <p:cNvSpPr/>
            <p:nvPr/>
          </p:nvSpPr>
          <p:spPr>
            <a:xfrm>
              <a:off x="3977975" y="865617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12D9CD-7D8E-215A-471C-E37827A30A05}"/>
                </a:ext>
              </a:extLst>
            </p:cNvPr>
            <p:cNvSpPr/>
            <p:nvPr/>
          </p:nvSpPr>
          <p:spPr>
            <a:xfrm>
              <a:off x="6522471" y="8653316"/>
              <a:ext cx="2394276" cy="237980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 descr="A graph of a number of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C132C357-347B-A6CF-00C3-E810C1135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57" t="37958" r="32" b="39536"/>
            <a:stretch/>
          </p:blipFill>
          <p:spPr>
            <a:xfrm>
              <a:off x="9221002" y="6355081"/>
              <a:ext cx="1030340" cy="171196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35074C-FC4E-D076-788E-3BF62C293DA6}"/>
                </a:ext>
              </a:extLst>
            </p:cNvPr>
            <p:cNvSpPr txBox="1"/>
            <p:nvPr/>
          </p:nvSpPr>
          <p:spPr>
            <a:xfrm>
              <a:off x="8888424" y="5617721"/>
              <a:ext cx="15097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Social</a:t>
              </a:r>
            </a:p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Centrality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6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5E88A43-1AF6-48E0-8769-5F60041A45F5}"/>
              </a:ext>
            </a:extLst>
          </p:cNvPr>
          <p:cNvGrpSpPr/>
          <p:nvPr/>
        </p:nvGrpSpPr>
        <p:grpSpPr>
          <a:xfrm>
            <a:off x="680484" y="1892595"/>
            <a:ext cx="12831370" cy="9377916"/>
            <a:chOff x="680484" y="1892595"/>
            <a:chExt cx="12831370" cy="9377916"/>
          </a:xfrm>
        </p:grpSpPr>
        <p:pic>
          <p:nvPicPr>
            <p:cNvPr id="7" name="Picture 6" descr="A graph of a number of variable and variable&#10;&#10;Description automatically generated with medium confidence">
              <a:extLst>
                <a:ext uri="{FF2B5EF4-FFF2-40B4-BE49-F238E27FC236}">
                  <a16:creationId xmlns:a16="http://schemas.microsoft.com/office/drawing/2014/main" id="{4889AFCE-C4AA-277E-53EB-9E3AA8DF8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80"/>
            <a:stretch/>
          </p:blipFill>
          <p:spPr>
            <a:xfrm>
              <a:off x="680484" y="2424223"/>
              <a:ext cx="12831370" cy="8846288"/>
            </a:xfrm>
            <a:prstGeom prst="rect">
              <a:avLst/>
            </a:prstGeom>
          </p:spPr>
        </p:pic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60AFC946-BC60-E6FC-B442-B29C569957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7777" y="1961441"/>
              <a:ext cx="1417970" cy="10156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Before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12%</a:t>
              </a:r>
            </a:p>
          </p:txBody>
        </p:sp>
        <p:sp>
          <p:nvSpPr>
            <p:cNvPr id="9" name="Text Box 2">
              <a:extLst>
                <a:ext uri="{FF2B5EF4-FFF2-40B4-BE49-F238E27FC236}">
                  <a16:creationId xmlns:a16="http://schemas.microsoft.com/office/drawing/2014/main" id="{7A91C5F8-C9D0-0FAA-907F-3D6131BA10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0575" y="1929558"/>
              <a:ext cx="1417970" cy="10156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During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22%</a:t>
              </a: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267BAA04-83C6-6EE3-D5EC-D13BA16CA9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69" y="1892595"/>
              <a:ext cx="1389324" cy="105262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After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Red Tide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41%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891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1F5CFA-BE57-B0C8-F73D-E6623A7FA2C1}"/>
              </a:ext>
            </a:extLst>
          </p:cNvPr>
          <p:cNvGrpSpPr/>
          <p:nvPr/>
        </p:nvGrpSpPr>
        <p:grpSpPr>
          <a:xfrm>
            <a:off x="-4985" y="1399446"/>
            <a:ext cx="13720985" cy="10404958"/>
            <a:chOff x="-4985" y="1399446"/>
            <a:chExt cx="13720985" cy="10404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807B72-8C0A-41D6-2193-8CD92DD17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7"/>
            <a:stretch/>
          </p:blipFill>
          <p:spPr bwMode="auto">
            <a:xfrm>
              <a:off x="-4985" y="2070100"/>
              <a:ext cx="11991090" cy="97343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B217498-CB84-B347-27E3-315B14137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9" t="39405" b="32714"/>
            <a:stretch/>
          </p:blipFill>
          <p:spPr bwMode="auto">
            <a:xfrm>
              <a:off x="10562153" y="5463273"/>
              <a:ext cx="3153847" cy="24898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E97C631D-610A-A76E-72DF-2E5ED4CF2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4122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Before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1995 - 2000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90909930-5DD9-24D4-C9EA-E2EBFCAAB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4333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During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2001 - 2006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D30322D7-C94A-AAB0-5684-3C23DE090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4544" y="1399446"/>
              <a:ext cx="2171104" cy="6706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After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2007 - 2012</a:t>
              </a:r>
              <a:endPara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4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243B9A1-190C-625D-86A4-462069D986FB}"/>
              </a:ext>
            </a:extLst>
          </p:cNvPr>
          <p:cNvGrpSpPr/>
          <p:nvPr/>
        </p:nvGrpSpPr>
        <p:grpSpPr>
          <a:xfrm>
            <a:off x="896497" y="2587869"/>
            <a:ext cx="12055360" cy="5367450"/>
            <a:chOff x="896497" y="2587869"/>
            <a:chExt cx="12055360" cy="53674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7A853E-D04E-D87B-C920-8FD9F4FC0F8D}"/>
                </a:ext>
              </a:extLst>
            </p:cNvPr>
            <p:cNvSpPr txBox="1"/>
            <p:nvPr/>
          </p:nvSpPr>
          <p:spPr>
            <a:xfrm>
              <a:off x="1414426" y="4505696"/>
              <a:ext cx="986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During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86B9EA-21F6-4F33-CEB5-BE07D6EBF97B}"/>
                </a:ext>
              </a:extLst>
            </p:cNvPr>
            <p:cNvCxnSpPr/>
            <p:nvPr/>
          </p:nvCxnSpPr>
          <p:spPr>
            <a:xfrm>
              <a:off x="1611635" y="3174620"/>
              <a:ext cx="0" cy="65135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28A65CB-8777-B5F9-DD72-F89E85985B95}"/>
                </a:ext>
              </a:extLst>
            </p:cNvPr>
            <p:cNvSpPr/>
            <p:nvPr/>
          </p:nvSpPr>
          <p:spPr>
            <a:xfrm>
              <a:off x="5338364" y="4875028"/>
              <a:ext cx="425885" cy="74506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C73B813-D527-E8B3-9EA5-754618DD8FE0}"/>
                </a:ext>
              </a:extLst>
            </p:cNvPr>
            <p:cNvGrpSpPr/>
            <p:nvPr/>
          </p:nvGrpSpPr>
          <p:grpSpPr>
            <a:xfrm>
              <a:off x="896497" y="2587869"/>
              <a:ext cx="6093857" cy="1899895"/>
              <a:chOff x="136640" y="1141841"/>
              <a:chExt cx="6093857" cy="1899895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D81FF35-52B5-C5EE-81E0-4B11E63EFF4E}"/>
                  </a:ext>
                </a:extLst>
              </p:cNvPr>
              <p:cNvGrpSpPr/>
              <p:nvPr/>
            </p:nvGrpSpPr>
            <p:grpSpPr>
              <a:xfrm>
                <a:off x="136640" y="1141841"/>
                <a:ext cx="6093857" cy="1899895"/>
                <a:chOff x="136640" y="1141841"/>
                <a:chExt cx="6093857" cy="189989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14BC712C-6780-0CE2-B8E1-164869167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65820"/>
                <a:stretch/>
              </p:blipFill>
              <p:spPr>
                <a:xfrm>
                  <a:off x="136640" y="1256419"/>
                  <a:ext cx="6093857" cy="1785317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22BFB0D-380B-59BB-B5FA-DF7E355AF30A}"/>
                    </a:ext>
                  </a:extLst>
                </p:cNvPr>
                <p:cNvSpPr txBox="1"/>
                <p:nvPr/>
              </p:nvSpPr>
              <p:spPr>
                <a:xfrm>
                  <a:off x="2901016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99EB643-E85C-B56B-19AB-C9B940F82F10}"/>
                    </a:ext>
                  </a:extLst>
                </p:cNvPr>
                <p:cNvSpPr/>
                <p:nvPr/>
              </p:nvSpPr>
              <p:spPr>
                <a:xfrm>
                  <a:off x="649402" y="1663328"/>
                  <a:ext cx="425885" cy="71661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9F36991-B4BD-839F-3D99-E9F6DBCBA319}"/>
                  </a:ext>
                </a:extLst>
              </p:cNvPr>
              <p:cNvCxnSpPr>
                <a:stCxn id="55" idx="0"/>
                <a:endCxn id="55" idx="4"/>
              </p:cNvCxnSpPr>
              <p:nvPr/>
            </p:nvCxnSpPr>
            <p:spPr>
              <a:xfrm>
                <a:off x="862345" y="1663328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BD9EF46-2519-158F-8750-0CEDBA101F78}"/>
                </a:ext>
              </a:extLst>
            </p:cNvPr>
            <p:cNvGrpSpPr/>
            <p:nvPr/>
          </p:nvGrpSpPr>
          <p:grpSpPr>
            <a:xfrm>
              <a:off x="1048897" y="4437964"/>
              <a:ext cx="6093857" cy="1922988"/>
              <a:chOff x="289040" y="2991936"/>
              <a:chExt cx="6093857" cy="192298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9366083-F6A3-CD92-6582-BED2657C9B7E}"/>
                  </a:ext>
                </a:extLst>
              </p:cNvPr>
              <p:cNvGrpSpPr/>
              <p:nvPr/>
            </p:nvGrpSpPr>
            <p:grpSpPr>
              <a:xfrm>
                <a:off x="289040" y="2991936"/>
                <a:ext cx="6093857" cy="1922988"/>
                <a:chOff x="289040" y="2991936"/>
                <a:chExt cx="6093857" cy="1922988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058C74A8-00E2-3CC3-4C89-AF75A9E65C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31540" b="32876"/>
                <a:stretch/>
              </p:blipFill>
              <p:spPr>
                <a:xfrm>
                  <a:off x="289040" y="3056269"/>
                  <a:ext cx="6093857" cy="1858655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B3BD449-F041-BBAF-9DB7-D6F9E560C905}"/>
                    </a:ext>
                  </a:extLst>
                </p:cNvPr>
                <p:cNvSpPr txBox="1"/>
                <p:nvPr/>
              </p:nvSpPr>
              <p:spPr>
                <a:xfrm>
                  <a:off x="2850910" y="2991936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1DDF306-C751-920A-8F43-C88CC968B790}"/>
                    </a:ext>
                  </a:extLst>
                </p:cNvPr>
                <p:cNvSpPr/>
                <p:nvPr/>
              </p:nvSpPr>
              <p:spPr>
                <a:xfrm>
                  <a:off x="4730907" y="3581400"/>
                  <a:ext cx="425885" cy="745067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DB5F7C-D679-9FE6-9C4B-2FAFAD3F0890}"/>
                  </a:ext>
                </a:extLst>
              </p:cNvPr>
              <p:cNvCxnSpPr/>
              <p:nvPr/>
            </p:nvCxnSpPr>
            <p:spPr>
              <a:xfrm>
                <a:off x="4943986" y="359562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C8842A1-4B61-1218-0525-B6D390B00D5E}"/>
                </a:ext>
              </a:extLst>
            </p:cNvPr>
            <p:cNvGrpSpPr/>
            <p:nvPr/>
          </p:nvGrpSpPr>
          <p:grpSpPr>
            <a:xfrm>
              <a:off x="1048897" y="6173585"/>
              <a:ext cx="6093857" cy="1781734"/>
              <a:chOff x="289040" y="4727557"/>
              <a:chExt cx="6093857" cy="1781734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B8935B9-6430-A9CC-74A3-69A9FA6C66B0}"/>
                  </a:ext>
                </a:extLst>
              </p:cNvPr>
              <p:cNvGrpSpPr/>
              <p:nvPr/>
            </p:nvGrpSpPr>
            <p:grpSpPr>
              <a:xfrm>
                <a:off x="289040" y="4727557"/>
                <a:ext cx="6093857" cy="1781734"/>
                <a:chOff x="289040" y="4727557"/>
                <a:chExt cx="6093857" cy="178173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D050D37-1804-4E55-43F0-C9B92F3D4C95}"/>
                    </a:ext>
                  </a:extLst>
                </p:cNvPr>
                <p:cNvGrpSpPr/>
                <p:nvPr/>
              </p:nvGrpSpPr>
              <p:grpSpPr>
                <a:xfrm>
                  <a:off x="289040" y="4727557"/>
                  <a:ext cx="6093857" cy="1781734"/>
                  <a:chOff x="136640" y="4697991"/>
                  <a:chExt cx="6093857" cy="1781734"/>
                </a:xfrm>
              </p:grpSpPr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C0498CDA-3AD7-19AC-7C81-6B6E779A4D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t="65889"/>
                  <a:stretch/>
                </p:blipFill>
                <p:spPr>
                  <a:xfrm>
                    <a:off x="136640" y="4697991"/>
                    <a:ext cx="6093857" cy="1781734"/>
                  </a:xfrm>
                  <a:prstGeom prst="rect">
                    <a:avLst/>
                  </a:prstGeom>
                </p:spPr>
              </p:pic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8804AB3-0249-A21B-E507-0253E8CCEF0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0415" y="4707472"/>
                    <a:ext cx="9863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After</a:t>
                    </a:r>
                  </a:p>
                </p:txBody>
              </p:sp>
            </p:grp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4CB84E4-F9CE-151A-8767-C2C7A7208317}"/>
                    </a:ext>
                  </a:extLst>
                </p:cNvPr>
                <p:cNvSpPr/>
                <p:nvPr/>
              </p:nvSpPr>
              <p:spPr>
                <a:xfrm>
                  <a:off x="5551127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CF737F7-773E-3DB0-0EAE-D186C18862A2}"/>
                  </a:ext>
                </a:extLst>
              </p:cNvPr>
              <p:cNvCxnSpPr/>
              <p:nvPr/>
            </p:nvCxnSpPr>
            <p:spPr>
              <a:xfrm>
                <a:off x="5751543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F6EDEB4-A663-7318-4487-E97C3C137432}"/>
                </a:ext>
              </a:extLst>
            </p:cNvPr>
            <p:cNvGrpSpPr/>
            <p:nvPr/>
          </p:nvGrpSpPr>
          <p:grpSpPr>
            <a:xfrm>
              <a:off x="6858000" y="2587869"/>
              <a:ext cx="6093857" cy="5319952"/>
              <a:chOff x="6098143" y="1141841"/>
              <a:chExt cx="6093857" cy="531995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BCD2D9-AC32-5A99-EA22-17F6C7E1F630}"/>
                  </a:ext>
                </a:extLst>
              </p:cNvPr>
              <p:cNvGrpSpPr/>
              <p:nvPr/>
            </p:nvGrpSpPr>
            <p:grpSpPr>
              <a:xfrm>
                <a:off x="6098143" y="1141841"/>
                <a:ext cx="6093857" cy="5319952"/>
                <a:chOff x="6098143" y="1141841"/>
                <a:chExt cx="6093857" cy="5319952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CFBB228-501A-B7A3-BDAF-72D26AEEF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8143" y="1238487"/>
                  <a:ext cx="6093857" cy="5223306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2FA9D79-A237-6B33-C7BB-566E542F546D}"/>
                    </a:ext>
                  </a:extLst>
                </p:cNvPr>
                <p:cNvSpPr txBox="1"/>
                <p:nvPr/>
              </p:nvSpPr>
              <p:spPr>
                <a:xfrm>
                  <a:off x="8582943" y="1141841"/>
                  <a:ext cx="88613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Before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0573856-03FE-E2A3-8DFB-EF2B2EF21758}"/>
                    </a:ext>
                  </a:extLst>
                </p:cNvPr>
                <p:cNvSpPr txBox="1"/>
                <p:nvPr/>
              </p:nvSpPr>
              <p:spPr>
                <a:xfrm>
                  <a:off x="8491389" y="2937043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During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298B51-4545-1B21-8E82-3F89CA2E7284}"/>
                    </a:ext>
                  </a:extLst>
                </p:cNvPr>
                <p:cNvSpPr txBox="1"/>
                <p:nvPr/>
              </p:nvSpPr>
              <p:spPr>
                <a:xfrm>
                  <a:off x="8501484" y="4737038"/>
                  <a:ext cx="98634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After</a:t>
                  </a: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98F5DB8-FC77-323A-5F87-644EEEB13F4B}"/>
                    </a:ext>
                  </a:extLst>
                </p:cNvPr>
                <p:cNvSpPr/>
                <p:nvPr/>
              </p:nvSpPr>
              <p:spPr>
                <a:xfrm>
                  <a:off x="9707671" y="1638278"/>
                  <a:ext cx="425885" cy="741668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72893C5E-4351-B4A8-2459-CE60B5F2CC66}"/>
                    </a:ext>
                  </a:extLst>
                </p:cNvPr>
                <p:cNvSpPr/>
                <p:nvPr/>
              </p:nvSpPr>
              <p:spPr>
                <a:xfrm>
                  <a:off x="10001916" y="3361268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AE28B18-8679-C236-698C-34E2AE8937C0}"/>
                    </a:ext>
                  </a:extLst>
                </p:cNvPr>
                <p:cNvSpPr/>
                <p:nvPr/>
              </p:nvSpPr>
              <p:spPr>
                <a:xfrm>
                  <a:off x="9801500" y="5108186"/>
                  <a:ext cx="425885" cy="812800"/>
                </a:xfrm>
                <a:prstGeom prst="ellipse">
                  <a:avLst/>
                </a:prstGeom>
                <a:noFill/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2E971E6-5210-1EA8-A0CA-4313CE21CB8C}"/>
                  </a:ext>
                </a:extLst>
              </p:cNvPr>
              <p:cNvCxnSpPr/>
              <p:nvPr/>
            </p:nvCxnSpPr>
            <p:spPr>
              <a:xfrm>
                <a:off x="9920613" y="1634964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DFB885-B7BA-D0A0-DBDE-53F7EA72E8E8}"/>
                  </a:ext>
                </a:extLst>
              </p:cNvPr>
              <p:cNvCxnSpPr/>
              <p:nvPr/>
            </p:nvCxnSpPr>
            <p:spPr>
              <a:xfrm>
                <a:off x="10202469" y="3429000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275D70F-A5C1-9B45-743C-2C2E8F3A340C}"/>
                  </a:ext>
                </a:extLst>
              </p:cNvPr>
              <p:cNvCxnSpPr/>
              <p:nvPr/>
            </p:nvCxnSpPr>
            <p:spPr>
              <a:xfrm>
                <a:off x="10014579" y="5156277"/>
                <a:ext cx="0" cy="71661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1D55D2-A369-1136-21E7-73AA3C4A91F8}"/>
                </a:ext>
              </a:extLst>
            </p:cNvPr>
            <p:cNvSpPr/>
            <p:nvPr/>
          </p:nvSpPr>
          <p:spPr>
            <a:xfrm>
              <a:off x="3304094" y="5027426"/>
              <a:ext cx="2732096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4B58AB8-1B4F-49F5-C2DC-114340041295}"/>
                </a:ext>
              </a:extLst>
            </p:cNvPr>
            <p:cNvSpPr/>
            <p:nvPr/>
          </p:nvSpPr>
          <p:spPr>
            <a:xfrm>
              <a:off x="2776495" y="3171972"/>
              <a:ext cx="2654889" cy="68663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0CCAD1-285E-4CCA-19BD-6B52CA37B64C}"/>
                </a:ext>
              </a:extLst>
            </p:cNvPr>
            <p:cNvSpPr/>
            <p:nvPr/>
          </p:nvSpPr>
          <p:spPr>
            <a:xfrm>
              <a:off x="3032760" y="6659088"/>
              <a:ext cx="2583815" cy="695962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5010C2-FC44-26B3-D8B4-D0E6EA86105B}"/>
                </a:ext>
              </a:extLst>
            </p:cNvPr>
            <p:cNvSpPr txBox="1"/>
            <p:nvPr/>
          </p:nvSpPr>
          <p:spPr>
            <a:xfrm>
              <a:off x="1187079" y="2840332"/>
              <a:ext cx="870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Observed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FE1741-C0B2-CC1B-9345-5AB586239013}"/>
                </a:ext>
              </a:extLst>
            </p:cNvPr>
            <p:cNvSpPr/>
            <p:nvPr/>
          </p:nvSpPr>
          <p:spPr>
            <a:xfrm>
              <a:off x="9644647" y="3141988"/>
              <a:ext cx="1566277" cy="683986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73CEC-EBFC-3FC9-05D5-2050A22EC683}"/>
                </a:ext>
              </a:extLst>
            </p:cNvPr>
            <p:cNvSpPr/>
            <p:nvPr/>
          </p:nvSpPr>
          <p:spPr>
            <a:xfrm>
              <a:off x="8556356" y="4860272"/>
              <a:ext cx="1409970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AC120-E2E7-D88F-9A58-2169E46411EB}"/>
                </a:ext>
              </a:extLst>
            </p:cNvPr>
            <p:cNvSpPr/>
            <p:nvPr/>
          </p:nvSpPr>
          <p:spPr>
            <a:xfrm>
              <a:off x="8997740" y="6602304"/>
              <a:ext cx="1587707" cy="716617"/>
            </a:xfrm>
            <a:prstGeom prst="rect">
              <a:avLst/>
            </a:prstGeom>
            <a:solidFill>
              <a:srgbClr val="5061DE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856D49-D547-1F7B-2DBD-F2BD9CD12B9A}"/>
                </a:ext>
              </a:extLst>
            </p:cNvPr>
            <p:cNvSpPr txBox="1"/>
            <p:nvPr/>
          </p:nvSpPr>
          <p:spPr>
            <a:xfrm>
              <a:off x="3158351" y="2933279"/>
              <a:ext cx="18703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95% confidence 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124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2B1120D-3805-4015-30E4-2AF447CEEA15}"/>
              </a:ext>
            </a:extLst>
          </p:cNvPr>
          <p:cNvGrpSpPr/>
          <p:nvPr/>
        </p:nvGrpSpPr>
        <p:grpSpPr>
          <a:xfrm>
            <a:off x="214010" y="2587557"/>
            <a:ext cx="10826882" cy="5894643"/>
            <a:chOff x="214010" y="2587557"/>
            <a:chExt cx="10826882" cy="589464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09CCDE6-7304-605A-79B7-233CC5797981}"/>
                </a:ext>
              </a:extLst>
            </p:cNvPr>
            <p:cNvCxnSpPr/>
            <p:nvPr/>
          </p:nvCxnSpPr>
          <p:spPr>
            <a:xfrm>
              <a:off x="2237362" y="2587557"/>
              <a:ext cx="0" cy="5311303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5A00067-FCB6-3D49-17E7-DDA4C456743D}"/>
                </a:ext>
              </a:extLst>
            </p:cNvPr>
            <p:cNvCxnSpPr/>
            <p:nvPr/>
          </p:nvCxnSpPr>
          <p:spPr>
            <a:xfrm>
              <a:off x="2276272" y="7898860"/>
              <a:ext cx="8326877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19EE8A-EA93-BBE8-BF3B-B213519B364C}"/>
                </a:ext>
              </a:extLst>
            </p:cNvPr>
            <p:cNvSpPr txBox="1"/>
            <p:nvPr/>
          </p:nvSpPr>
          <p:spPr>
            <a:xfrm>
              <a:off x="2675108" y="8112868"/>
              <a:ext cx="8365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-1								0								1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554293-FC65-B2BB-7507-E510E1E28D41}"/>
                </a:ext>
              </a:extLst>
            </p:cNvPr>
            <p:cNvCxnSpPr/>
            <p:nvPr/>
          </p:nvCxnSpPr>
          <p:spPr>
            <a:xfrm flipV="1">
              <a:off x="6498075" y="2587557"/>
              <a:ext cx="0" cy="5311303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AE461-F54C-CBB1-6DAC-9DA4AD91D5DF}"/>
                </a:ext>
              </a:extLst>
            </p:cNvPr>
            <p:cNvSpPr txBox="1"/>
            <p:nvPr/>
          </p:nvSpPr>
          <p:spPr>
            <a:xfrm>
              <a:off x="214010" y="4550710"/>
              <a:ext cx="20233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Predictors of Social Association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297F41-3B59-403A-F542-C2B84615FB6F}"/>
                </a:ext>
              </a:extLst>
            </p:cNvPr>
            <p:cNvGrpSpPr/>
            <p:nvPr/>
          </p:nvGrpSpPr>
          <p:grpSpPr>
            <a:xfrm>
              <a:off x="6858000" y="3639497"/>
              <a:ext cx="3745149" cy="565819"/>
              <a:chOff x="6858000" y="4503099"/>
              <a:chExt cx="3745149" cy="56581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E6533B-F1DD-61C3-63E1-16BC027C8680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AB6A2F9-FEF0-CD07-A3E2-21A064A9921C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FB37C8C-5232-5949-C721-12E1B41241E6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D1BFEA-1AF5-58DA-C728-AC509EC35131}"/>
                </a:ext>
              </a:extLst>
            </p:cNvPr>
            <p:cNvGrpSpPr/>
            <p:nvPr/>
          </p:nvGrpSpPr>
          <p:grpSpPr>
            <a:xfrm>
              <a:off x="5404525" y="5096820"/>
              <a:ext cx="3745149" cy="565819"/>
              <a:chOff x="6858000" y="4503099"/>
              <a:chExt cx="3745149" cy="56581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FCA166-CE5C-B52C-50FA-9B6D5B5EA8C2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80A4C1C-9296-D688-00B8-72F74830E2F0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FBE47F-F9F9-D68A-A928-29E0A1E65BC8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101BE3-0C1D-C370-B38E-79A78E60593E}"/>
                </a:ext>
              </a:extLst>
            </p:cNvPr>
            <p:cNvGrpSpPr/>
            <p:nvPr/>
          </p:nvGrpSpPr>
          <p:grpSpPr>
            <a:xfrm>
              <a:off x="2388140" y="6443690"/>
              <a:ext cx="3745149" cy="565819"/>
              <a:chOff x="6858000" y="4503099"/>
              <a:chExt cx="3745149" cy="56581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DEB4B9-189E-B980-73A1-7325527A69DA}"/>
                  </a:ext>
                </a:extLst>
              </p:cNvPr>
              <p:cNvSpPr/>
              <p:nvPr/>
            </p:nvSpPr>
            <p:spPr>
              <a:xfrm>
                <a:off x="7277100" y="4610102"/>
                <a:ext cx="2933698" cy="3518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9638E0-21A1-491E-E227-45B8D1ED3A25}"/>
                  </a:ext>
                </a:extLst>
              </p:cNvPr>
              <p:cNvCxnSpPr/>
              <p:nvPr/>
            </p:nvCxnSpPr>
            <p:spPr>
              <a:xfrm>
                <a:off x="6858000" y="4786009"/>
                <a:ext cx="37451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E3DCF02-CB85-EF64-DF96-69AE972E9084}"/>
                  </a:ext>
                </a:extLst>
              </p:cNvPr>
              <p:cNvSpPr/>
              <p:nvPr/>
            </p:nvSpPr>
            <p:spPr>
              <a:xfrm>
                <a:off x="8466306" y="4503099"/>
                <a:ext cx="537993" cy="5658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903436-C4A2-EEB3-0429-A8E11CB32572}"/>
                </a:ext>
              </a:extLst>
            </p:cNvPr>
            <p:cNvSpPr txBox="1"/>
            <p:nvPr/>
          </p:nvSpPr>
          <p:spPr>
            <a:xfrm>
              <a:off x="7255213" y="2843658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Positive effect on association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CCA406-AD49-D439-C2DD-2B5C2C35AAF8}"/>
                </a:ext>
              </a:extLst>
            </p:cNvPr>
            <p:cNvSpPr txBox="1"/>
            <p:nvPr/>
          </p:nvSpPr>
          <p:spPr>
            <a:xfrm>
              <a:off x="6180842" y="4418203"/>
              <a:ext cx="22854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No effect on association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5C8204-5357-2DE3-B134-690D36C1EE62}"/>
                </a:ext>
              </a:extLst>
            </p:cNvPr>
            <p:cNvSpPr txBox="1"/>
            <p:nvPr/>
          </p:nvSpPr>
          <p:spPr>
            <a:xfrm>
              <a:off x="2818588" y="5682303"/>
              <a:ext cx="28842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Negative effect on association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9577595-5CEF-4C01-3A11-230A0BD5440B}"/>
              </a:ext>
            </a:extLst>
          </p:cNvPr>
          <p:cNvGrpSpPr/>
          <p:nvPr/>
        </p:nvGrpSpPr>
        <p:grpSpPr>
          <a:xfrm>
            <a:off x="5142382" y="786028"/>
            <a:ext cx="6258221" cy="5558328"/>
            <a:chOff x="5142382" y="786028"/>
            <a:chExt cx="6258221" cy="555832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AF6FF3-B740-CE75-FF90-46AEAD25204D}"/>
                </a:ext>
              </a:extLst>
            </p:cNvPr>
            <p:cNvSpPr/>
            <p:nvPr/>
          </p:nvSpPr>
          <p:spPr>
            <a:xfrm>
              <a:off x="7114784" y="472231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0D7A09-505A-8827-6F2C-8A8A4EA84FA2}"/>
                </a:ext>
              </a:extLst>
            </p:cNvPr>
            <p:cNvSpPr/>
            <p:nvPr/>
          </p:nvSpPr>
          <p:spPr>
            <a:xfrm>
              <a:off x="5142382" y="561577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30886A-8ACD-EB73-A4A2-C00960007A76}"/>
                </a:ext>
              </a:extLst>
            </p:cNvPr>
            <p:cNvSpPr/>
            <p:nvPr/>
          </p:nvSpPr>
          <p:spPr>
            <a:xfrm>
              <a:off x="5651327" y="604373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1C44706-A219-DD14-EB9E-66E978C158A9}"/>
                </a:ext>
              </a:extLst>
            </p:cNvPr>
            <p:cNvSpPr/>
            <p:nvPr/>
          </p:nvSpPr>
          <p:spPr>
            <a:xfrm>
              <a:off x="6096000" y="327868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DD80B25-F65D-6531-8AB7-6436017DB1B1}"/>
                </a:ext>
              </a:extLst>
            </p:cNvPr>
            <p:cNvSpPr/>
            <p:nvPr/>
          </p:nvSpPr>
          <p:spPr>
            <a:xfrm>
              <a:off x="8139708" y="4076067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89AB094-2909-E3AB-74E7-29AB801CEAE0}"/>
                </a:ext>
              </a:extLst>
            </p:cNvPr>
            <p:cNvSpPr/>
            <p:nvPr/>
          </p:nvSpPr>
          <p:spPr>
            <a:xfrm>
              <a:off x="8534808" y="3145019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0B1B6F-3A84-B381-EED1-B6A5DD08BC84}"/>
                </a:ext>
              </a:extLst>
            </p:cNvPr>
            <p:cNvSpPr/>
            <p:nvPr/>
          </p:nvSpPr>
          <p:spPr>
            <a:xfrm>
              <a:off x="8352310" y="1888280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B27FAC4-8215-591B-873E-65C08EB20E40}"/>
                </a:ext>
              </a:extLst>
            </p:cNvPr>
            <p:cNvSpPr/>
            <p:nvPr/>
          </p:nvSpPr>
          <p:spPr>
            <a:xfrm>
              <a:off x="6607734" y="3408065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5C98ABB-1C1C-BE6F-EAA3-8083E397C3C3}"/>
                </a:ext>
              </a:extLst>
            </p:cNvPr>
            <p:cNvSpPr/>
            <p:nvPr/>
          </p:nvSpPr>
          <p:spPr>
            <a:xfrm>
              <a:off x="9446713" y="786028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DD5445-8A6F-7EC4-D7B8-B5BBD9A23621}"/>
                </a:ext>
              </a:extLst>
            </p:cNvPr>
            <p:cNvSpPr/>
            <p:nvPr/>
          </p:nvSpPr>
          <p:spPr>
            <a:xfrm>
              <a:off x="10035436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A64224D-6356-9E51-7946-748B7C67BB30}"/>
                </a:ext>
              </a:extLst>
            </p:cNvPr>
            <p:cNvSpPr/>
            <p:nvPr/>
          </p:nvSpPr>
          <p:spPr>
            <a:xfrm>
              <a:off x="10411217" y="1831823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89765B8-527A-88F4-E824-39B49853F35D}"/>
                </a:ext>
              </a:extLst>
            </p:cNvPr>
            <p:cNvSpPr/>
            <p:nvPr/>
          </p:nvSpPr>
          <p:spPr>
            <a:xfrm>
              <a:off x="6745435" y="1169041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B818AC3-E3B5-4B9D-8E28-D42FD9818400}"/>
                </a:ext>
              </a:extLst>
            </p:cNvPr>
            <p:cNvSpPr/>
            <p:nvPr/>
          </p:nvSpPr>
          <p:spPr>
            <a:xfrm>
              <a:off x="11125201" y="3128374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73D2DE-ABC9-D0A4-FDFB-EE7B17049E74}"/>
                </a:ext>
              </a:extLst>
            </p:cNvPr>
            <p:cNvSpPr/>
            <p:nvPr/>
          </p:nvSpPr>
          <p:spPr>
            <a:xfrm>
              <a:off x="9760034" y="3775442"/>
              <a:ext cx="275402" cy="3006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11BC408-0AED-9DDE-D051-5383371DAC08}"/>
                </a:ext>
              </a:extLst>
            </p:cNvPr>
            <p:cNvCxnSpPr>
              <a:stCxn id="30" idx="7"/>
              <a:endCxn id="29" idx="3"/>
            </p:cNvCxnSpPr>
            <p:nvPr/>
          </p:nvCxnSpPr>
          <p:spPr>
            <a:xfrm flipV="1">
              <a:off x="5377452" y="4978911"/>
              <a:ext cx="1777664" cy="6808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B6212AD-486E-D466-F098-9FAD8FFDF9BF}"/>
                </a:ext>
              </a:extLst>
            </p:cNvPr>
            <p:cNvCxnSpPr>
              <a:cxnSpLocks/>
              <a:stCxn id="31" idx="7"/>
              <a:endCxn id="29" idx="3"/>
            </p:cNvCxnSpPr>
            <p:nvPr/>
          </p:nvCxnSpPr>
          <p:spPr>
            <a:xfrm flipV="1">
              <a:off x="5886397" y="4978911"/>
              <a:ext cx="1268719" cy="11088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8B25D4-1D6E-D273-4900-F2271470F89D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>
              <a:off x="5417784" y="5766092"/>
              <a:ext cx="273875" cy="3216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59E1D6-3C71-3E62-C178-800B49E2C956}"/>
                </a:ext>
              </a:extLst>
            </p:cNvPr>
            <p:cNvCxnSpPr>
              <a:cxnSpLocks/>
              <a:stCxn id="30" idx="0"/>
              <a:endCxn id="97" idx="2"/>
            </p:cNvCxnSpPr>
            <p:nvPr/>
          </p:nvCxnSpPr>
          <p:spPr>
            <a:xfrm flipV="1">
              <a:off x="5280083" y="4226380"/>
              <a:ext cx="2859625" cy="138939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1A33D90-8785-55AB-E2E2-CBDC113E3D79}"/>
                </a:ext>
              </a:extLst>
            </p:cNvPr>
            <p:cNvCxnSpPr>
              <a:cxnSpLocks/>
              <a:stCxn id="97" idx="2"/>
              <a:endCxn id="29" idx="7"/>
            </p:cNvCxnSpPr>
            <p:nvPr/>
          </p:nvCxnSpPr>
          <p:spPr>
            <a:xfrm flipH="1">
              <a:off x="7349854" y="4226380"/>
              <a:ext cx="789854" cy="5399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30D5B-86C5-6BCC-B179-D2E138E6D624}"/>
                </a:ext>
              </a:extLst>
            </p:cNvPr>
            <p:cNvCxnSpPr>
              <a:cxnSpLocks/>
              <a:stCxn id="29" idx="2"/>
              <a:endCxn id="96" idx="5"/>
            </p:cNvCxnSpPr>
            <p:nvPr/>
          </p:nvCxnSpPr>
          <p:spPr>
            <a:xfrm flipH="1" flipV="1">
              <a:off x="6331070" y="3535286"/>
              <a:ext cx="783714" cy="133733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8FEEB55-7906-5809-FE4C-E50EE4B47E9C}"/>
                </a:ext>
              </a:extLst>
            </p:cNvPr>
            <p:cNvCxnSpPr>
              <a:cxnSpLocks/>
              <a:stCxn id="29" idx="5"/>
              <a:endCxn id="106" idx="2"/>
            </p:cNvCxnSpPr>
            <p:nvPr/>
          </p:nvCxnSpPr>
          <p:spPr>
            <a:xfrm flipV="1">
              <a:off x="7349854" y="3925755"/>
              <a:ext cx="2410180" cy="105315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16478D5-F57F-DC75-E634-A0CD17998229}"/>
                </a:ext>
              </a:extLst>
            </p:cNvPr>
            <p:cNvCxnSpPr>
              <a:cxnSpLocks/>
              <a:stCxn id="97" idx="7"/>
              <a:endCxn id="98" idx="4"/>
            </p:cNvCxnSpPr>
            <p:nvPr/>
          </p:nvCxnSpPr>
          <p:spPr>
            <a:xfrm flipV="1">
              <a:off x="8374778" y="3445644"/>
              <a:ext cx="297731" cy="6744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88A473-624D-EC50-84F5-B0A07F7F9E0A}"/>
                </a:ext>
              </a:extLst>
            </p:cNvPr>
            <p:cNvCxnSpPr>
              <a:cxnSpLocks/>
              <a:stCxn id="29" idx="0"/>
              <a:endCxn id="104" idx="4"/>
            </p:cNvCxnSpPr>
            <p:nvPr/>
          </p:nvCxnSpPr>
          <p:spPr>
            <a:xfrm flipH="1" flipV="1">
              <a:off x="6883136" y="1469666"/>
              <a:ext cx="369349" cy="32526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09F39EB-F252-B22B-6A7A-701962CE5FA4}"/>
                </a:ext>
              </a:extLst>
            </p:cNvPr>
            <p:cNvCxnSpPr>
              <a:cxnSpLocks/>
              <a:stCxn id="30" idx="0"/>
              <a:endCxn id="99" idx="4"/>
            </p:cNvCxnSpPr>
            <p:nvPr/>
          </p:nvCxnSpPr>
          <p:spPr>
            <a:xfrm flipV="1">
              <a:off x="5280083" y="2188905"/>
              <a:ext cx="3209928" cy="342687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0C4D274-7DED-8F51-5769-A798A8FF5AA4}"/>
                </a:ext>
              </a:extLst>
            </p:cNvPr>
            <p:cNvCxnSpPr>
              <a:cxnSpLocks/>
              <a:stCxn id="101" idx="3"/>
              <a:endCxn id="99" idx="6"/>
            </p:cNvCxnSpPr>
            <p:nvPr/>
          </p:nvCxnSpPr>
          <p:spPr>
            <a:xfrm flipH="1">
              <a:off x="8627712" y="1042627"/>
              <a:ext cx="859333" cy="9959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AC1B34F-E8DB-0F23-515D-B93D6FAB6424}"/>
                </a:ext>
              </a:extLst>
            </p:cNvPr>
            <p:cNvCxnSpPr>
              <a:cxnSpLocks/>
              <a:stCxn id="104" idx="5"/>
              <a:endCxn id="98" idx="3"/>
            </p:cNvCxnSpPr>
            <p:nvPr/>
          </p:nvCxnSpPr>
          <p:spPr>
            <a:xfrm>
              <a:off x="6980505" y="1425640"/>
              <a:ext cx="1594635" cy="19759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2133DF5-6F6A-B721-6351-35CB3CDC3D15}"/>
                </a:ext>
              </a:extLst>
            </p:cNvPr>
            <p:cNvCxnSpPr>
              <a:cxnSpLocks/>
              <a:stCxn id="106" idx="0"/>
              <a:endCxn id="103" idx="3"/>
            </p:cNvCxnSpPr>
            <p:nvPr/>
          </p:nvCxnSpPr>
          <p:spPr>
            <a:xfrm flipV="1">
              <a:off x="9897735" y="2088422"/>
              <a:ext cx="553814" cy="16870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5CE1F57-D6A2-4400-A0D9-AE19B0F82AAD}"/>
                </a:ext>
              </a:extLst>
            </p:cNvPr>
            <p:cNvCxnSpPr>
              <a:cxnSpLocks/>
              <a:stCxn id="106" idx="7"/>
              <a:endCxn id="105" idx="4"/>
            </p:cNvCxnSpPr>
            <p:nvPr/>
          </p:nvCxnSpPr>
          <p:spPr>
            <a:xfrm flipV="1">
              <a:off x="9995104" y="3428999"/>
              <a:ext cx="1267798" cy="3904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5EC0ED6-A12D-3631-93AA-4B878CBE283C}"/>
                </a:ext>
              </a:extLst>
            </p:cNvPr>
            <p:cNvCxnSpPr>
              <a:cxnSpLocks/>
              <a:stCxn id="98" idx="7"/>
              <a:endCxn id="101" idx="4"/>
            </p:cNvCxnSpPr>
            <p:nvPr/>
          </p:nvCxnSpPr>
          <p:spPr>
            <a:xfrm flipV="1">
              <a:off x="8769878" y="1086653"/>
              <a:ext cx="814536" cy="210239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E2B312-631B-4804-6033-AAE461E6D07F}"/>
                </a:ext>
              </a:extLst>
            </p:cNvPr>
            <p:cNvCxnSpPr>
              <a:cxnSpLocks/>
              <a:stCxn id="97" idx="7"/>
              <a:endCxn id="102" idx="4"/>
            </p:cNvCxnSpPr>
            <p:nvPr/>
          </p:nvCxnSpPr>
          <p:spPr>
            <a:xfrm flipV="1">
              <a:off x="8374778" y="1469666"/>
              <a:ext cx="1798359" cy="26504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19D5F8-202E-371C-26D8-706EDAE2A3E7}"/>
                </a:ext>
              </a:extLst>
            </p:cNvPr>
            <p:cNvCxnSpPr>
              <a:cxnSpLocks/>
              <a:stCxn id="103" idx="1"/>
              <a:endCxn id="102" idx="4"/>
            </p:cNvCxnSpPr>
            <p:nvPr/>
          </p:nvCxnSpPr>
          <p:spPr>
            <a:xfrm flipH="1" flipV="1">
              <a:off x="10173137" y="1469666"/>
              <a:ext cx="278412" cy="406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49235B9-E13F-8044-E91C-A0BB1B3B316F}"/>
                </a:ext>
              </a:extLst>
            </p:cNvPr>
            <p:cNvCxnSpPr>
              <a:cxnSpLocks/>
              <a:stCxn id="103" idx="5"/>
              <a:endCxn id="105" idx="2"/>
            </p:cNvCxnSpPr>
            <p:nvPr/>
          </p:nvCxnSpPr>
          <p:spPr>
            <a:xfrm>
              <a:off x="10646287" y="2088422"/>
              <a:ext cx="478914" cy="119026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0ADD7C-B378-DC23-2A8A-430B4C77EC7C}"/>
                </a:ext>
              </a:extLst>
            </p:cNvPr>
            <p:cNvCxnSpPr>
              <a:cxnSpLocks/>
              <a:stCxn id="31" idx="6"/>
              <a:endCxn id="105" idx="4"/>
            </p:cNvCxnSpPr>
            <p:nvPr/>
          </p:nvCxnSpPr>
          <p:spPr>
            <a:xfrm flipV="1">
              <a:off x="5926729" y="3428999"/>
              <a:ext cx="5336173" cy="27650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F5BCB3E-1CF7-55C4-B8BA-4757F60D90BD}"/>
                </a:ext>
              </a:extLst>
            </p:cNvPr>
            <p:cNvCxnSpPr>
              <a:cxnSpLocks/>
              <a:stCxn id="96" idx="0"/>
              <a:endCxn id="104" idx="3"/>
            </p:cNvCxnSpPr>
            <p:nvPr/>
          </p:nvCxnSpPr>
          <p:spPr>
            <a:xfrm flipV="1">
              <a:off x="6233701" y="1425640"/>
              <a:ext cx="552066" cy="185304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1AD1B-81AE-D178-BD4A-F257698449C8}"/>
                </a:ext>
              </a:extLst>
            </p:cNvPr>
            <p:cNvCxnSpPr>
              <a:cxnSpLocks/>
              <a:stCxn id="30" idx="0"/>
              <a:endCxn id="96" idx="3"/>
            </p:cNvCxnSpPr>
            <p:nvPr/>
          </p:nvCxnSpPr>
          <p:spPr>
            <a:xfrm flipV="1">
              <a:off x="5280083" y="3535286"/>
              <a:ext cx="856249" cy="208049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99D52D8-6C86-01F0-ACC1-C828C71BEC1C}"/>
                </a:ext>
              </a:extLst>
            </p:cNvPr>
            <p:cNvCxnSpPr>
              <a:cxnSpLocks/>
              <a:stCxn id="98" idx="6"/>
              <a:endCxn id="103" idx="2"/>
            </p:cNvCxnSpPr>
            <p:nvPr/>
          </p:nvCxnSpPr>
          <p:spPr>
            <a:xfrm flipV="1">
              <a:off x="8810210" y="1982136"/>
              <a:ext cx="1601007" cy="13131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1E46C4-C36A-119E-3CAD-69B2644A3E26}"/>
                </a:ext>
              </a:extLst>
            </p:cNvPr>
            <p:cNvCxnSpPr>
              <a:cxnSpLocks/>
              <a:stCxn id="104" idx="6"/>
              <a:endCxn id="103" idx="2"/>
            </p:cNvCxnSpPr>
            <p:nvPr/>
          </p:nvCxnSpPr>
          <p:spPr>
            <a:xfrm>
              <a:off x="7020837" y="1319354"/>
              <a:ext cx="3390380" cy="6627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240DD9E-579C-97FB-D567-4C15CF7A3DEE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 flipV="1">
              <a:off x="6883136" y="3295332"/>
              <a:ext cx="1651672" cy="2630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DEBE214-E195-C69D-6651-16756B8D63F9}"/>
                </a:ext>
              </a:extLst>
            </p:cNvPr>
            <p:cNvCxnSpPr>
              <a:cxnSpLocks/>
              <a:stCxn id="99" idx="5"/>
              <a:endCxn id="98" idx="0"/>
            </p:cNvCxnSpPr>
            <p:nvPr/>
          </p:nvCxnSpPr>
          <p:spPr>
            <a:xfrm>
              <a:off x="8587380" y="2144879"/>
              <a:ext cx="85129" cy="10001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554FA55-C451-B4F9-57DE-A04575A72EB7}"/>
                </a:ext>
              </a:extLst>
            </p:cNvPr>
            <p:cNvCxnSpPr>
              <a:cxnSpLocks/>
              <a:stCxn id="96" idx="6"/>
              <a:endCxn id="100" idx="2"/>
            </p:cNvCxnSpPr>
            <p:nvPr/>
          </p:nvCxnSpPr>
          <p:spPr>
            <a:xfrm>
              <a:off x="6371402" y="3429000"/>
              <a:ext cx="236332" cy="1293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72ED382-1C44-CC54-D75F-CABBB938C1AA}"/>
                </a:ext>
              </a:extLst>
            </p:cNvPr>
            <p:cNvCxnSpPr>
              <a:cxnSpLocks/>
              <a:stCxn id="106" idx="2"/>
              <a:endCxn id="98" idx="5"/>
            </p:cNvCxnSpPr>
            <p:nvPr/>
          </p:nvCxnSpPr>
          <p:spPr>
            <a:xfrm flipH="1" flipV="1">
              <a:off x="8769878" y="3401618"/>
              <a:ext cx="990156" cy="5241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598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C05BE6F-CE17-76E1-A1D9-9D3280216689}"/>
              </a:ext>
            </a:extLst>
          </p:cNvPr>
          <p:cNvGrpSpPr/>
          <p:nvPr/>
        </p:nvGrpSpPr>
        <p:grpSpPr>
          <a:xfrm>
            <a:off x="1000990" y="3119200"/>
            <a:ext cx="9397152" cy="7989332"/>
            <a:chOff x="1000990" y="3119200"/>
            <a:chExt cx="9397152" cy="7989332"/>
          </a:xfrm>
        </p:grpSpPr>
        <p:pic>
          <p:nvPicPr>
            <p:cNvPr id="44" name="Picture 43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5BE0F534-1B8D-04C2-1823-5ED1D7B18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6522469" y="8679183"/>
              <a:ext cx="2365955" cy="2302010"/>
            </a:xfrm>
            <a:prstGeom prst="rect">
              <a:avLst/>
            </a:prstGeom>
          </p:spPr>
        </p:pic>
        <p:pic>
          <p:nvPicPr>
            <p:cNvPr id="40" name="Picture 39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7A218E27-18AD-C7FD-DEF1-E9F672FF7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13"/>
            <a:stretch/>
          </p:blipFill>
          <p:spPr>
            <a:xfrm>
              <a:off x="6537967" y="6171346"/>
              <a:ext cx="2332154" cy="2282282"/>
            </a:xfrm>
            <a:prstGeom prst="rect">
              <a:avLst/>
            </a:prstGeom>
          </p:spPr>
        </p:pic>
        <p:pic>
          <p:nvPicPr>
            <p:cNvPr id="38" name="Picture 37" descr="A network diagram of black dots and white lines&#10;&#10;Description automatically generated">
              <a:extLst>
                <a:ext uri="{FF2B5EF4-FFF2-40B4-BE49-F238E27FC236}">
                  <a16:creationId xmlns:a16="http://schemas.microsoft.com/office/drawing/2014/main" id="{1956E14C-AD64-E7EE-970F-427614DA0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6497493" y="3586379"/>
              <a:ext cx="2390931" cy="2312975"/>
            </a:xfrm>
            <a:prstGeom prst="rect">
              <a:avLst/>
            </a:prstGeom>
          </p:spPr>
        </p:pic>
        <p:pic>
          <p:nvPicPr>
            <p:cNvPr id="35" name="Picture 34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AF5C3649-E45D-BB73-2167-E41A732F9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905"/>
            <a:stretch/>
          </p:blipFill>
          <p:spPr>
            <a:xfrm>
              <a:off x="3988592" y="8675254"/>
              <a:ext cx="2370195" cy="2306135"/>
            </a:xfrm>
            <a:prstGeom prst="rect">
              <a:avLst/>
            </a:prstGeom>
          </p:spPr>
        </p:pic>
        <p:pic>
          <p:nvPicPr>
            <p:cNvPr id="29" name="Picture 28" descr="A network diagram of a network&#10;&#10;Description automatically generated with medium confidence">
              <a:extLst>
                <a:ext uri="{FF2B5EF4-FFF2-40B4-BE49-F238E27FC236}">
                  <a16:creationId xmlns:a16="http://schemas.microsoft.com/office/drawing/2014/main" id="{D734781C-D62B-AA55-C7EE-60B2320E7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59"/>
            <a:stretch/>
          </p:blipFill>
          <p:spPr>
            <a:xfrm>
              <a:off x="3988593" y="3586379"/>
              <a:ext cx="2376467" cy="2318923"/>
            </a:xfrm>
            <a:prstGeom prst="rect">
              <a:avLst/>
            </a:prstGeom>
          </p:spPr>
        </p:pic>
        <p:pic>
          <p:nvPicPr>
            <p:cNvPr id="26" name="Picture 25" descr="A network diagram of dots and lines&#10;&#10;Description automatically generated">
              <a:extLst>
                <a:ext uri="{FF2B5EF4-FFF2-40B4-BE49-F238E27FC236}">
                  <a16:creationId xmlns:a16="http://schemas.microsoft.com/office/drawing/2014/main" id="{7867021F-54E4-D7F2-D66E-49D1DA1DE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8"/>
            <a:stretch/>
          </p:blipFill>
          <p:spPr>
            <a:xfrm>
              <a:off x="1448580" y="8701179"/>
              <a:ext cx="2350911" cy="2284080"/>
            </a:xfrm>
            <a:prstGeom prst="rect">
              <a:avLst/>
            </a:prstGeom>
          </p:spPr>
        </p:pic>
        <p:pic>
          <p:nvPicPr>
            <p:cNvPr id="16" name="Picture 15" descr="A diagram of a network&#10;&#10;Description automatically generated">
              <a:extLst>
                <a:ext uri="{FF2B5EF4-FFF2-40B4-BE49-F238E27FC236}">
                  <a16:creationId xmlns:a16="http://schemas.microsoft.com/office/drawing/2014/main" id="{50357B14-2B4F-A44B-27C9-4DF228B24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97"/>
            <a:stretch/>
          </p:blipFill>
          <p:spPr>
            <a:xfrm>
              <a:off x="1460658" y="3641673"/>
              <a:ext cx="2339921" cy="2263629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5BD46F-79E3-A2A3-ACDB-6E8D1F726534}"/>
                </a:ext>
              </a:extLst>
            </p:cNvPr>
            <p:cNvGrpSpPr/>
            <p:nvPr/>
          </p:nvGrpSpPr>
          <p:grpSpPr>
            <a:xfrm>
              <a:off x="1000990" y="3119200"/>
              <a:ext cx="9397152" cy="7989332"/>
              <a:chOff x="1000990" y="3119200"/>
              <a:chExt cx="9397152" cy="79893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07C91-49C3-BEC5-6F27-A54C036B0AC4}"/>
                  </a:ext>
                </a:extLst>
              </p:cNvPr>
              <p:cNvSpPr txBox="1"/>
              <p:nvPr/>
            </p:nvSpPr>
            <p:spPr>
              <a:xfrm>
                <a:off x="1276959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Beggars/Provisioners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A985B2-E1AE-840D-9619-E60CB871C2F3}"/>
                  </a:ext>
                </a:extLst>
              </p:cNvPr>
              <p:cNvSpPr txBox="1"/>
              <p:nvPr/>
            </p:nvSpPr>
            <p:spPr>
              <a:xfrm>
                <a:off x="3822677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gear foragers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583236-EA03-F0F8-AA3E-3B31B4C8D25C}"/>
                  </a:ext>
                </a:extLst>
              </p:cNvPr>
              <p:cNvSpPr txBox="1"/>
              <p:nvPr/>
            </p:nvSpPr>
            <p:spPr>
              <a:xfrm>
                <a:off x="6368394" y="3119200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Scavengers/Depredators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DB8202-0AD7-D08E-D300-F9C3FB1752AC}"/>
                  </a:ext>
                </a:extLst>
              </p:cNvPr>
              <p:cNvSpPr txBox="1"/>
              <p:nvPr/>
            </p:nvSpPr>
            <p:spPr>
              <a:xfrm rot="16200000">
                <a:off x="-166318" y="4476845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4407-F049-103E-3C06-1307B2EC1624}"/>
                  </a:ext>
                </a:extLst>
              </p:cNvPr>
              <p:cNvSpPr txBox="1"/>
              <p:nvPr/>
            </p:nvSpPr>
            <p:spPr>
              <a:xfrm rot="16200000">
                <a:off x="-171989" y="7113866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During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42B6E7-0927-96FB-BDDA-7C2340A88769}"/>
                  </a:ext>
                </a:extLst>
              </p:cNvPr>
              <p:cNvSpPr txBox="1"/>
              <p:nvPr/>
            </p:nvSpPr>
            <p:spPr>
              <a:xfrm rot="16200000">
                <a:off x="-166318" y="9566221"/>
                <a:ext cx="271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After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9729A3E-07B6-E52E-69B6-46E966191674}"/>
                  </a:ext>
                </a:extLst>
              </p:cNvPr>
              <p:cNvSpPr/>
              <p:nvPr/>
            </p:nvSpPr>
            <p:spPr>
              <a:xfrm>
                <a:off x="1433481" y="356616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C24E826-4B51-AED3-8004-C526047E522E}"/>
                  </a:ext>
                </a:extLst>
              </p:cNvPr>
              <p:cNvSpPr/>
              <p:nvPr/>
            </p:nvSpPr>
            <p:spPr>
              <a:xfrm>
                <a:off x="3977976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907100-7F11-1DFC-07FD-585CE8AE767D}"/>
                  </a:ext>
                </a:extLst>
              </p:cNvPr>
              <p:cNvSpPr/>
              <p:nvPr/>
            </p:nvSpPr>
            <p:spPr>
              <a:xfrm>
                <a:off x="6522471" y="3563940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AB483-E6F1-BFAE-1B45-768DE9384FD5}"/>
                  </a:ext>
                </a:extLst>
              </p:cNvPr>
              <p:cNvSpPr/>
              <p:nvPr/>
            </p:nvSpPr>
            <p:spPr>
              <a:xfrm>
                <a:off x="6522471" y="6108628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BCB162-9586-6A74-0900-82B3A95F361C}"/>
                  </a:ext>
                </a:extLst>
              </p:cNvPr>
              <p:cNvSpPr/>
              <p:nvPr/>
            </p:nvSpPr>
            <p:spPr>
              <a:xfrm>
                <a:off x="3977976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11B1A04-6E52-DAA8-AF55-8C0BA4090F2F}"/>
                  </a:ext>
                </a:extLst>
              </p:cNvPr>
              <p:cNvSpPr/>
              <p:nvPr/>
            </p:nvSpPr>
            <p:spPr>
              <a:xfrm>
                <a:off x="1433481" y="610473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2327259-5D1C-252D-F3EB-87C6256FD492}"/>
                  </a:ext>
                </a:extLst>
              </p:cNvPr>
              <p:cNvSpPr/>
              <p:nvPr/>
            </p:nvSpPr>
            <p:spPr>
              <a:xfrm>
                <a:off x="1433481" y="8656177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0F69AD-3477-AAD2-9C91-9EAD0DC51524}"/>
                  </a:ext>
                </a:extLst>
              </p:cNvPr>
              <p:cNvSpPr/>
              <p:nvPr/>
            </p:nvSpPr>
            <p:spPr>
              <a:xfrm>
                <a:off x="3977975" y="865617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512D9CD-7D8E-215A-471C-E37827A30A05}"/>
                  </a:ext>
                </a:extLst>
              </p:cNvPr>
              <p:cNvSpPr/>
              <p:nvPr/>
            </p:nvSpPr>
            <p:spPr>
              <a:xfrm>
                <a:off x="6522471" y="8653316"/>
                <a:ext cx="2394276" cy="237980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 descr="A graph of a number of colored bars&#10;&#10;Description automatically generated with medium confidence">
                <a:extLst>
                  <a:ext uri="{FF2B5EF4-FFF2-40B4-BE49-F238E27FC236}">
                    <a16:creationId xmlns:a16="http://schemas.microsoft.com/office/drawing/2014/main" id="{C132C357-347B-A6CF-00C3-E810C11350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357" t="37958" r="32" b="39536"/>
              <a:stretch/>
            </p:blipFill>
            <p:spPr>
              <a:xfrm>
                <a:off x="9221002" y="6355081"/>
                <a:ext cx="1030340" cy="1711960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5074C-FC4E-D076-788E-3BF62C293DA6}"/>
                  </a:ext>
                </a:extLst>
              </p:cNvPr>
              <p:cNvSpPr txBox="1"/>
              <p:nvPr/>
            </p:nvSpPr>
            <p:spPr>
              <a:xfrm>
                <a:off x="8888424" y="5617721"/>
                <a:ext cx="15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</a:t>
                </a:r>
              </a:p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Centrality</a:t>
                </a:r>
              </a:p>
            </p:txBody>
          </p:sp>
        </p:grpSp>
        <p:pic>
          <p:nvPicPr>
            <p:cNvPr id="23" name="Picture 22" descr="A diagram of a network&#10;&#10;Description automatically generated">
              <a:extLst>
                <a:ext uri="{FF2B5EF4-FFF2-40B4-BE49-F238E27FC236}">
                  <a16:creationId xmlns:a16="http://schemas.microsoft.com/office/drawing/2014/main" id="{97AD22CB-6D2D-6789-AC03-AB158934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40"/>
            <a:stretch/>
          </p:blipFill>
          <p:spPr>
            <a:xfrm>
              <a:off x="1495969" y="6173807"/>
              <a:ext cx="2303522" cy="2257535"/>
            </a:xfrm>
            <a:prstGeom prst="rect">
              <a:avLst/>
            </a:prstGeom>
          </p:spPr>
        </p:pic>
        <p:pic>
          <p:nvPicPr>
            <p:cNvPr id="32" name="Picture 31" descr="A network of dots and lines&#10;&#10;Description automatically generated">
              <a:extLst>
                <a:ext uri="{FF2B5EF4-FFF2-40B4-BE49-F238E27FC236}">
                  <a16:creationId xmlns:a16="http://schemas.microsoft.com/office/drawing/2014/main" id="{C866F54A-4066-00AB-78EB-DB7795C5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032"/>
            <a:stretch/>
          </p:blipFill>
          <p:spPr>
            <a:xfrm>
              <a:off x="3988593" y="6148832"/>
              <a:ext cx="2365356" cy="230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602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F8429D1-FFCF-0691-543C-7FB469DF9C99}"/>
              </a:ext>
            </a:extLst>
          </p:cNvPr>
          <p:cNvGrpSpPr/>
          <p:nvPr/>
        </p:nvGrpSpPr>
        <p:grpSpPr>
          <a:xfrm>
            <a:off x="2329415" y="3089095"/>
            <a:ext cx="9525003" cy="4734950"/>
            <a:chOff x="2095499" y="4662713"/>
            <a:chExt cx="9525003" cy="4734950"/>
          </a:xfrm>
        </p:grpSpPr>
        <p:pic>
          <p:nvPicPr>
            <p:cNvPr id="7" name="Picture 6" descr="A group of colorful dots&#10;&#10;Description automatically generated">
              <a:extLst>
                <a:ext uri="{FF2B5EF4-FFF2-40B4-BE49-F238E27FC236}">
                  <a16:creationId xmlns:a16="http://schemas.microsoft.com/office/drawing/2014/main" id="{58A20372-584E-0E81-3919-47628BCE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4953000"/>
              <a:ext cx="9525000" cy="381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FA060C-B65D-67CB-34FB-15A08A6D8491}"/>
                </a:ext>
              </a:extLst>
            </p:cNvPr>
            <p:cNvSpPr txBox="1"/>
            <p:nvPr/>
          </p:nvSpPr>
          <p:spPr>
            <a:xfrm>
              <a:off x="2332238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Before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1E43F-0DD0-C5BA-4437-612C5B53EB49}"/>
                </a:ext>
              </a:extLst>
            </p:cNvPr>
            <p:cNvSpPr txBox="1"/>
            <p:nvPr/>
          </p:nvSpPr>
          <p:spPr>
            <a:xfrm>
              <a:off x="5500355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During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D9B69B-4C20-B9DD-78D1-0453E1A24043}"/>
                </a:ext>
              </a:extLst>
            </p:cNvPr>
            <p:cNvSpPr txBox="1"/>
            <p:nvPr/>
          </p:nvSpPr>
          <p:spPr>
            <a:xfrm>
              <a:off x="8695080" y="4662713"/>
              <a:ext cx="271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After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82E2F9-84E9-F1E3-9231-4393D446CD42}"/>
                </a:ext>
              </a:extLst>
            </p:cNvPr>
            <p:cNvSpPr txBox="1"/>
            <p:nvPr/>
          </p:nvSpPr>
          <p:spPr>
            <a:xfrm>
              <a:off x="2095499" y="8751332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7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29A21-085C-BA23-94EF-0E49267AFB60}"/>
                </a:ext>
              </a:extLst>
            </p:cNvPr>
            <p:cNvSpPr txBox="1"/>
            <p:nvPr/>
          </p:nvSpPr>
          <p:spPr>
            <a:xfrm>
              <a:off x="5242965" y="8739664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7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4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DB0870-99A8-9614-40EF-4CDFD6ADB97B}"/>
                </a:ext>
              </a:extLst>
            </p:cNvPr>
            <p:cNvSpPr txBox="1"/>
            <p:nvPr/>
          </p:nvSpPr>
          <p:spPr>
            <a:xfrm>
              <a:off x="8431733" y="8727996"/>
              <a:ext cx="31887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Clusters = 8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Human-centric Clusters = 8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73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1430</TotalTime>
  <Words>451</Words>
  <Application>Microsoft Office PowerPoint</Application>
  <PresentationFormat>Custom</PresentationFormat>
  <Paragraphs>308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Baskerville Old Face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Bankhead, Kyra</dc:creator>
  <cp:lastModifiedBy>Bankhead, Kyra</cp:lastModifiedBy>
  <cp:revision>125</cp:revision>
  <dcterms:created xsi:type="dcterms:W3CDTF">2024-02-02T17:30:42Z</dcterms:created>
  <dcterms:modified xsi:type="dcterms:W3CDTF">2024-08-28T16:29:09Z</dcterms:modified>
</cp:coreProperties>
</file>